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42:5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1038 24575,'0'1'0,"0"0"0,0 0 0,1 0 0,-1 0 0,0 0 0,1 1 0,-1-1 0,1 0 0,-1 0 0,1 0 0,0 0 0,0 0 0,-1-1 0,1 1 0,0 0 0,0 0 0,0 0 0,0-1 0,0 1 0,0 0 0,1 0 0,16 15 0,-6 2-8,-1-1 0,0 2-1,15 37 1,19 69-810,12 29 446,-52-145 366,1 1 0,0-1 1,1 0-1,10 12 0,-12-16 102,0 0 1,0 1-1,-1 0 0,1 0 1,-1 0-1,-1 0 0,1 1 1,-1-1-1,0 1 0,-1 0 1,0 0-1,2 8 0,2 40-96,-5-33 0,2-1 0,0 0 0,1-1 0,12 37 0,-9-37 0,-2 0 0,0 0 0,2 28 0,5 19 0,-4-3 0,-8-55 0,0 0 0,1-1 0,0 1 0,0 0 0,1 0 0,1-1 0,-1 1 0,1-1 0,1 0 0,7 14 0,-7-14 0,1 1 0,-1 0 0,-1 1 0,0-1 0,0 1 0,0-1 0,-2 1 0,2 14 0,-1-12 0,0 0 0,0 0 0,1 0 0,0 0 0,6 12 0,2 2 0,-1 0 0,11 53 0,-20-72 0,4 17 0,-2 0 0,-1 0 0,-1 27 0,-1-33 0,0 1 0,1-1 0,1 0 0,1 0 0,0 1 0,11 30 0,4-6 0,1 0 0,47 73 0,-57-100 0,0 1 0,-1 1 0,-1 0 0,9 33 0,0-1 0,-7-25 0,-1-1 0,-1 1 0,-1 1 0,-1-1 0,2 41 0,-7-58 0,1 0 0,0-1 0,1 1 0,-1-1 0,2 1 0,-1-1 0,1 0 0,0 0 0,4 7 0,5 7 0,24 30 0,9 14 0,35 63 0,-48-85 0,-26-37 0,0 1 0,0 0 0,-1 0 0,0 0 0,6 14 0,28 62 0,64 101 0,-78-137 0,14 20 0,5 8 0,-16-27 0,34 73 0,-19-48 0,-31-50 0,1-1 0,1 0 0,1-1 0,26 28 0,51 63 0,-76-93 0,0 1 0,-1 1 0,20 38 0,-21-33 0,1-2 0,27 34 0,-21-32 0,0 1 0,-1 1 0,18 37 0,-8-16 0,2-2 0,59 67 0,-60-78 0,99 123 0,-91-103 0,-31-42 0,2 0 0,-1-1 0,2 0 0,-1-1 0,18 15 0,-11-11 0,-1 0 0,0 1 0,20 29 0,-19-24 0,36 37 0,-45-50 0,1 1 0,-1 0 0,-1 1 0,9 13 0,-11-14 0,1-1 0,1 1 0,0-1 0,0 0 0,17 15 0,41 34 0,30 22 0,-64-55 0,0 1 0,31 36 0,-45-45 0,-11-12 0,-1 0 0,1 0 0,1-1 0,-1 0 0,10 4 0,-9-5 0,0 1 0,-1-1 0,0 1 0,0 1 0,0-1 0,6 7 0,11 11 0,40 30 0,16 17 0,-64-54 0,-9-7 0,2-1 0,-1 1 0,1-2 0,0 1 0,0-1 0,1 0 0,0 0 0,13 5 0,-16-8 0,0 1 0,0-1 0,0 1 0,0 0 0,-1 1 0,0-1 0,8 10 0,19 14 0,52 45 0,-62-56 0,25 26 0,-33-30 0,1 1 0,0-2 0,1 0 0,28 16 0,-16-14 0,-1 2 0,-1 1 0,0 1 0,-1 1 0,38 37 0,-45-39 0,2-1 0,0 0 0,0-1 0,32 16 0,-25-15 0,-1 1 0,28 23 0,-26-17 0,57 34 0,11 7 0,14 11 0,-72-51 0,55 45 0,-73-54 0,35 22 0,-34-24 0,36 30 0,-33-25 0,9 9 0,-18-11 0,1-1 0,22 16 0,17 16 0,39 32 0,-64-57 0,43 43 0,-60-53 0,1 0 0,0 0 0,1-2 0,25 14 0,-15-8 0,-16-10 0,-1 0 0,0 1 0,-1 1 0,1-1 0,8 12 0,-11-12 0,1 0 0,0 0 0,0-1 0,1 0 0,-1 0 0,1 0 0,15 8 0,-13-9 0,0 0 0,-1 1 0,1 0 0,-1 1 0,-1 0 0,1 0 0,-1 0 0,0 1 0,7 12 0,6 4 0,-16-20 0,0 0 0,1-1 0,-1 1 0,1-1 0,0 0 0,0 0 0,0 0 0,0-1 0,8 3 0,-8-3 0,0 0 0,1 1 0,-1-1 0,0 1 0,0 0 0,-1 0 0,1 1 0,-1-1 0,8 8 0,-7-5 0,1-1 0,-1 0 0,1-1 0,1 1 0,-1-1 0,0 0 0,1-1 0,0 1 0,8 2 0,-4-2 0,-1 1 0,1 1 0,10 7 0,-7-2 0,0 2 0,12 13 0,-17-16 0,0 0 0,1-1 0,0 0 0,0-1 0,18 11 0,-14-10 0,-1-1 0,0 2 0,18 16 0,13 11 0,-13-21 0,-26-14 0,0 0 0,0 1 0,0 0 0,0 0 0,7 5 0,29 20 0,-34-24 0,0 0 0,0 1 0,0 0 0,0 0 0,8 8 0,8 10 0,0-1 0,2-2 0,1 0 0,49 28 0,-35-31 0,-35-15 0,1 0 0,-1 0 0,1 0 0,-1 1 0,0 0 0,0 0 0,0 0 0,0 0 0,0 1 0,-1 0 0,5 5 0,-3-3 0,-1 0 0,1 0 0,0-1 0,1 0 0,-1 0 0,1 0 0,11 4 0,58 24 0,0 1 0,97 65 0,-130-80 0,2-1 0,0-2 0,67 15 0,-87-24 0,-1 2 0,0 1 0,0 1 0,25 16 0,-24-12 0,1-1 0,47 16 0,-59-26 0,1-1 0,25 2 0,-29-4 0,1 0 0,-1 1 0,0 0 0,0 1 0,20 7 0,1 5 0,-1 2 0,38 27 0,-58-38 0,0 0 0,0-1 0,1 0 0,-1-1 0,1 0 0,24 4 0,28 9 0,-20-2 0,-24-9 0,0 2 0,-1 0 0,0 1 0,27 16 0,-30-16 0,0 0 0,1-1 0,1-1 0,28 7 0,17 7 0,-44-14 0,38 8 0,16 5 0,-60-16 0,121 53 0,-114-48 0,1-1 0,1-1 0,-1-1 0,1-1 0,35 4 0,-22-4 0,35 10 0,-32-2 0,-26-8 0,0-1 0,0-1 0,21 4 0,-9-3 0,0 0 0,0 1 0,0 2 0,-1 0 0,0 1 0,30 16 0,-41-19 0,1-1 0,0 0 0,0-1 0,0 0 0,0-1 0,0 0 0,1-1 0,-1-1 0,17-1 0,-12 0 0,0 1 0,0 1 0,-1 1 0,23 5 0,-14-2 0,-1-1 0,0-1 0,30 0 0,-25-2 0,53 8 0,-18 1 0,1-4 0,0-2 0,85-6 0,-32 0 0,-95 1 0,1 0 0,-1-1 0,43-10 0,-24 3 0,-25 5 0,-1 0 0,1 0 0,-1-2 0,0 0 0,0-1 0,17-10 0,-19 10 0,1 0 0,0 0 0,0 2 0,27-6 0,27-10 0,-56 16 0,-1 0 0,0-1 0,0 0 0,0-1 0,19-15 0,120-96 0,-143 111 0,0 0 0,0 0 0,0-1 0,-1 0 0,-1-1 0,10-12 0,-2 0 0,2 1 0,26-27 0,-28 33 0,-1 0 0,-1-2 0,0 0 0,-1 0 0,16-31 0,-1-13 1,-14 29-101,27-48 0,-24 52-27,-1-1 1,-2-1 0,-1 0 0,-1-1 0,-1 0-1,-2-1 1,6-44 0,-8 44 126,2 0 0,1 1 0,15-35 0,-9 25 0,-10 22 0,0 0 0,4-33 0,-7 32 0,1 1 0,11-35 0,-6 28 183,-1-1 0,-2 0 0,-1 0 0,0-1 0,-2-40-1,1 20-72,11-67-79,-5 51-461,17-87-1794,-15 91 2224,-5 31 0,-1-1 0,0-33 0,-5 4 0,-1 35 0,1 0 0,1 0 0,1 0 0,6-28 0,24-112 0,-28 131-54,-1-1-1,-1-42 0,-3 44 771,2 1 0,9-56 0,5-20-221,2-6-594,9-16 140,-15 66 182,3-17-242,-10 67 19,17-59 0,19-114 0,-16 33 0,-13 86 0,-5 36 0,3-56 0,-8 73 0,0-1 0,2 1 0,-1-1 0,2 1 0,0 0 0,0 0 0,9-16 0,-1 0 0,-8 16 0,-1 0 0,0 0 0,-1-1 0,-1 1 0,0-1 0,0 1 0,-2-1 0,-1-14 0,0 12 0,2 0 0,0 0 0,0 0 0,1 0 0,6-22 0,5-10 0,-2-1 0,-2-1 0,-2 0 0,0-75 0,-8-876 0,3 551 0,-2 428 0,-2 0 0,-9-39 0,2 11 0,6 31 0,-1 1 0,-1 0 0,-16-33 0,14 33 0,0 1 0,2-1 0,-9-35 0,9 26 0,-2 0 0,-16-39 0,-4-16 0,10 28 0,-28-58 0,24 62 0,13 32 0,0 1 0,-1 0 0,-15-19 0,14 22 0,0-2 0,2 1 0,-14-29 0,20 36 0,-1 2 0,1-1 0,-1 0 0,-1 1 0,1-1 0,-1 1 0,0 0 0,-1 1 0,1-1 0,-1 1 0,0 0 0,-12-7 0,2 0 0,10 7 0,1 0 0,0-1 0,0 0 0,0 0 0,0-1 0,1 1 0,-5-11 0,-21-29 0,22 37 0,-1 1 0,-1 0 0,-20-14 0,21 17 0,1-1 0,-1-1 0,1 1 0,1-1 0,-1 0 0,-10-15 0,9 9 0,1 1 0,-1 0 0,-1 1 0,0 0 0,-1 0 0,0 1 0,-1 0 0,-17-11 0,22 16 0,0 0 0,1-1 0,0 0 0,0 0 0,1-1 0,-1 0 0,-4-8 0,3 5 0,0 0 0,0 1 0,-11-9 0,-18-12 0,24 21 0,0-1 0,0-1 0,-12-13 0,4-4 0,17 22 0,-1 1 0,0 0 0,0-1 0,0 1 0,-1 1 0,1-1 0,-1 1 0,0 0 0,-10-7 0,5 5 0,1 0 0,0-1 0,1-1 0,0 0 0,0 0 0,0 0 0,1-1 0,1 0 0,-1 0 0,-5-12 0,-4-4 0,6 13 0,1 2 0,-1 0 0,-19-16 0,20 20 0,-6-9 0,1 1 0,-15-21 0,19 23 0,0 0 0,0 1 0,-1 0 0,-1 0 0,-16-11 0,14 11 0,1 0 0,0-1 0,0 0 0,1-1 0,-14-19 0,16 18 0,-1 1 0,-1 0 0,0 1 0,-1 0 0,-22-16 0,25 21 0,0-1 0,1 0 0,-1-1 0,2 0 0,-12-16 0,12 15 0,-1-1 0,-1 1 0,1 1 0,-17-13 0,19 16 0,1 1 0,0-1 0,1 0 0,-1 0 0,1-1 0,0 1 0,1-1 0,-6-11 0,6 11 0,0-1 0,-1 1 0,0-1 0,-1 2 0,1-1 0,-1 0 0,-9-6 0,3 3 0,-1 0 0,-1 2 0,1-1 0,-2 2 0,-15-7 0,24 11 0,0 0 0,1-1 0,-1 1 0,1-1 0,0 0 0,0 0 0,1-1 0,-1 0 0,1 1 0,0-1 0,0-1 0,-5-9 0,6 9 0,-1 1 0,1 0 0,-1-1 0,0 2 0,0-1 0,0 0 0,-1 1 0,1 0 0,-1 0 0,0 0 0,0 1 0,-10-5 0,2 3 0,-1 0 0,1 0 0,-1-2 0,2 0 0,-1 0 0,1-1 0,0-1 0,1 0 0,-18-18 0,10 9 0,-1 2 0,-1 0 0,0 1 0,-1 0 0,-45-20 0,59 30 0,-1-1 0,1 0 0,0 0 0,0-1 0,-10-11 0,11 11 0,0 0 0,0 0 0,-1 1 0,1 0 0,-1 1 0,-13-8 0,-8 1 0,1-1 0,1-1 0,1-1 0,-37-28 0,49 32 0,-1 1 0,-1 1 0,1 1 0,-1 0 0,0 0 0,-30-7 0,33 10 0,1 0 0,-20-11 0,-12-6 0,-30-15 0,55 26 0,-1 1 0,-22-8 0,3 3 0,-6-1 0,-54-13 0,85 25 0,0-1 0,0 0 0,-22-12 0,-16-7 0,-93-34 0,131 52 0,0 1 0,-24-4 0,24 6 0,1-1 0,0 0 0,-19-8 0,2-1 0,0 2 0,-64-15 0,54 15 0,-41-15 0,66 21 0,0 1 0,-1 0 0,-15-1 0,18 3 0,0 0 0,0-1 0,0-1 0,-24-9 0,22 7 0,0 1 0,0 0 0,0 2 0,0-1 0,0 2 0,-1 0 0,1 1 0,-21 1 0,11 0 0,0-2 0,-27-5 0,-130-24 0,-24-11 0,137 22 0,51 13 0,-1 2 0,0 0 0,-38-4 0,-77 9 0,-17-1 0,81-11 0,51 8 0,0 0 0,-28-1 0,-86-8 0,84 6 0,-55 1 0,-1840 7 0,1916 0 0,-56 11 0,53-7 0,-44 3 0,-107 7 0,-103 38 0,254-48 0,1-1 0,-1-2 0,-54-2 0,51-1 0,0 2 0,-57 7 0,-91 25 0,157-29 0,1 0 0,0-2 0,-31-1 0,29-1 0,0 0 0,-42 9 0,-73 22 0,13-5 0,102-21 0,-37 2 0,45-6 0,0 1 0,0 0 0,0 1 0,0 1 0,-25 10 0,19-6 0,-1 0 0,-47 8 0,-18 5 0,46-7 0,22-6 0,1-1 0,-1-1 0,0-1 0,-1-1 0,-28 2 0,22-4 0,-1 2 0,1 1 0,0 2 0,-42 14 0,-26 7 0,72-21 0,-35 14 0,44-14 0,-1-1 0,0 0 0,0-1 0,-1-1 0,-19 2 0,8-3 0,0 2 0,-46 14 0,-25 5 0,72-18 0,1 2 0,0 0 0,0 1 0,-38 21 0,29-14 0,-34 17 0,61-29 0,0 0 0,-1 0 0,1-1 0,-18 3 0,20-5 0,0 0 0,0 1 0,1 0 0,-1 0 0,1 1 0,-1 0 0,1 0 0,0 0 0,0 1 0,0-1 0,-7 8 0,2-2 0,0-1 0,0 0 0,-1-1 0,0 0 0,-1 0 0,-24 8 0,-25 14 0,33-14 0,21-11 0,0 0 0,0 0 0,0 1 0,1 0 0,-1 0 0,1 1 0,0 0 0,0 0 0,1 0 0,0 1 0,-5 8 0,0-2 0,0 0 0,0 0 0,-1-1 0,-1-1 0,0 0 0,-27 17 0,-5 5 0,13-9 31,-20 17-1427,40-30-5430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53:5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24575,'26'0'0,"-1"-1"0,0-2 0,38-8 0,69-16 0,-103 22-94,0 2 0,0 1 0,49 2-1,-46 0-893,-10 1-5838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55:01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24575,'12'0'0,"0"0"0,0 1 0,1 1 0,-1 0 0,0 0 0,0 1 0,0 1 0,-1 0 0,1 0 0,-1 1 0,0 1 0,17 11 0,-6-4 0,0 1 0,-2 1 0,0 1 0,0 0 0,20 24 0,7 3 0,-40-38 0,1 1 0,-1 0 0,0 1 0,-1-1 0,0 1 0,0 0 0,0 1 0,6 10 0,-5-2 0,0 1 0,0-1 0,-1 1 0,-2 1 0,1-1 0,1 20 0,-1-14 4,0-1 1,2 1-1,0-1 0,13 24 0,3 10-1390,-18-39-5440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55:02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55:03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1154 1 24575,'-66'-1'0,"-75"3"0,133 0 0,0-1 0,0 1 0,0 1 0,1-1 0,-1 1 0,1 1 0,-8 4 0,7-4 0,0 0 0,0 0 0,-1-1 0,1 0 0,-15 3 0,3-3 0,1 1 0,-1 1 0,1 1 0,1 1 0,-1 1 0,1 0 0,0 1 0,1 1 0,0 0 0,-28 25 0,-2 15 0,31-33 0,-27 25 0,17-20 0,1 1 0,-42 49 0,60-62 0,-9 11 0,-1 0 0,-1-1 0,-1 0 0,0-2 0,-35 26 0,43-36 0,1 1 0,0 0 0,0 1 0,1-1 0,-9 14 0,-8 7 0,-8 8-682,-37 53-1,60-75-6143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43:08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2212 82 24575,'-1'-1'0,"0"-1"0,0 0 0,0 1 0,1-1 0,-2 0 0,1 1 0,0 0 0,0-1 0,0 1 0,-1 0 0,1-1 0,-1 1 0,1 0 0,-1 0 0,1 0 0,-1 0 0,-2-1 0,-31-14 0,12 11 0,0 1 0,-1 1 0,1 1 0,0 0 0,-1 2 0,-27 3 0,-11 0 0,45-2 0,0 1 0,1 0 0,-17 5 0,-40 6 0,63-12 0,1 0 0,0 1 0,0 0 0,0 0 0,0 1 0,0 0 0,1 1 0,-1-1 0,-8 7 0,-2-1 0,1-2 0,-1 0 0,-36 7 0,48-13 0,-44 8 0,38-7 0,1 0 0,-1 0 0,1 1 0,0 0 0,-22 10 0,20-6 0,-1-1 0,-22 5 0,26-7 0,-1-1 0,0 1 0,1 1 0,0 0 0,-16 10 0,-121 72 0,28-19 0,84-37 0,30-26 0,0 1 0,0-1 0,0 0 0,-1 0 0,-7 4 0,-15 8 0,0 1 0,-27 24 0,48-35 0,-12 9 0,-33 38 0,23-23 0,-13 9 0,30-30 0,1 1 0,0 1 0,-19 24 0,-8 8 0,31-36 0,0 0 0,1 0 0,0 1 0,-11 16 0,16-20 0,-5 10 0,-1 0 0,-1-1 0,0 0 0,0 0 0,-2-1 0,1 0 0,-2-1 0,-14 12 0,22-19 0,-1-1 0,1 1 0,0 0 0,1 1 0,-1-1 0,1 0 0,0 1 0,0 0 0,1 0 0,0 0 0,0 0 0,0 0 0,-1 11 0,-12 33 0,-13 17 0,16-36 0,-23 44 0,18-44 0,1 1 0,2 1 0,-12 41 0,17-21 0,8-44 0,0 0 0,-1-1 0,0 1 0,0 0 0,0 0 0,-1-1 0,-8 15 0,-10 12 0,1 2 0,2 0 0,-19 54 0,31-62 0,1 0 0,1 0 0,2 0 0,1 1 0,5 53 0,-1 0 0,-5 29 0,4 112 0,0-216 0,-1 0 0,1 0 0,1-1 0,0 1 0,0-1 0,0 0 0,6 9 0,-5-9 0,0 1 0,-1 0 0,1 0 0,-1 0 0,3 17 0,-1 10 0,1-1 0,16 49 0,0-3 0,-15-52 0,14 36 0,-17-54 0,0-1 0,1 1 0,0-1 0,1 0 0,0 0 0,0-1 0,11 10 0,-13-13 0,1-1 0,-1 1 0,0-1 0,0 1 0,0 1 0,-1-1 0,0 0 0,0 1 0,0 0 0,-1 0 0,1-1 0,-1 1 0,-1 1 0,1-1 0,-1 0 0,0 0 0,0 10 0,2 7 0,1 1 0,2 0 0,0-1 0,2 0 0,14 31 0,-19-48 0,0 2 0,1-1 0,0 0 0,1-1 0,-1 1 0,1-1 0,8 8 0,-7-8 0,0 1 0,0-1 0,-1 1 0,-1 0 0,1 0 0,3 9 0,67 158 0,-19-44 0,-49-113 0,2 0 0,0 0 0,1-1 0,1 0 0,0-1 0,21 22 0,-24-26 0,1 1 0,-2 0 0,0 0 0,0 1 0,-1 0 0,6 19 0,-6-16 0,0 0 0,1-1 0,1 0 0,11 16 0,-4-12 0,-1 1 0,-1 1 0,13 28 0,-19-36 0,1-1 0,0 0 0,1 0 0,0 0 0,1-2 0,0 1 0,1-1 0,18 13 0,-17-13 0,0 0 0,0 0 0,-1 1 0,0 1 0,-1 0 0,-1 0 0,10 16 0,-14-19 0,1 0 0,1-1 0,-1 1 0,1-1 0,10 8 0,-9-8 0,1 1 0,-2-1 0,14 20 0,-7 3 0,-13-27 0,1 0 0,-1 0 0,1 0 0,0 0 0,1 0 0,-1 0 0,1 0 0,-1-1 0,1 1 0,0-1 0,1 0 0,4 5 0,16 8 0,-15-10 0,1 0 0,-1 1 0,0 0 0,-1 0 0,0 1 0,13 15 0,-10-8 0,2 1 0,0-2 0,1 0 0,0 0 0,1-1 0,23 15 0,-31-22 0,0 0 0,-1 0 0,0 0 0,0 1 0,0 0 0,4 8 0,-5-7 0,0-1 0,0 0 0,1 0 0,0-1 0,1 1 0,9 7 0,15 6 0,31 23 0,68 60 0,-121-95 0,1-2 0,0 1 0,16 7 0,-16-9 0,1 1 0,-1 0 0,15 12 0,41 29 0,-46-34 0,16 6 0,-28-15 0,-1-1 0,0 1 0,0 0 0,0 1 0,-1 0 0,10 9 0,-5-4 0,1-1 0,0 0 0,0-1 0,1 0 0,0 0 0,16 5 0,-9-3 0,34 22 0,-52-31 0,28 22 0,2 0 0,1-3 0,1 0 0,59 24 0,-70-35 0,-1 2 0,0 0 0,25 18 0,-24-14 0,1 0 0,31 12 0,180 55 0,-210-73 0,-1 1 0,0 1 0,28 17 0,-37-18 0,1-1 0,0 0 0,0-2 0,1 0 0,-1-1 0,2 0 0,-1-2 0,0 0 0,21 2 0,-26-5 0,0 1 0,1 0 0,-1 0 0,0 2 0,0-1 0,17 9 0,2 3 0,32 22 0,-48-30 0,-1-1 0,1-1 0,1 0 0,-1 0 0,1-2 0,29 4 0,-15-2 0,27 5 0,-1 2 0,0 3 0,104 43 0,-145-53 0,1 0 0,0-1 0,0 0 0,31 2 0,16 3 0,-7 3 0,87 21 0,-105-25 0,0-2 0,1-2 0,0-1 0,-1-3 0,42-3 0,10 1 0,-26 2 0,121 16 0,-106-7 0,-1-4 0,113-6 0,-62-1 0,-102 0 0,1-1 0,-1-1 0,49-14 0,-49 10 0,2 2 0,-1 0 0,41-1 0,-65 7 0,1 0 0,-1 0 0,0 0 0,0-1 0,1 0 0,-1 1 0,0-2 0,0 1 0,0 0 0,0-1 0,0 0 0,0 1 0,-1-2 0,1 1 0,0 0 0,-1-1 0,6-5 0,-2 2 0,1 0 0,-1 1 0,1 0 0,-1 1 0,1 0 0,12-5 0,12-6 0,29-13 0,-47 23 0,-1 0 0,0-2 0,-1 1 0,1-1 0,-1-1 0,19-17 0,-1-7 0,-26 26 0,1 1 0,0-1 0,1 1 0,-1 0 0,1 0 0,0 0 0,0 1 0,0 0 0,14-6 0,-15 8 0,0 0 0,0 0 0,0-1 0,0 1 0,0-1 0,-1 0 0,1-1 0,-1 1 0,0-1 0,0 1 0,0-1 0,0 0 0,-1-1 0,4-4 0,1-2 0,1 0 0,0 1 0,0 1 0,1-1 0,1 1 0,-1 1 0,1 0 0,1 1 0,15-8 0,37-27 0,-45 27 0,-7 5 0,-1 1 0,1 0 0,0 1 0,1 0 0,0 1 0,0 0 0,20-6 0,43-4 0,-60 15 0,-1 0 0,1-1 0,-1-1 0,0-1 0,0 0 0,-1-1 0,0-1 0,0 0 0,16-10 0,-15 6 0,0 1 0,1 0 0,0 1 0,1 1 0,0 1 0,0 1 0,1 0 0,-1 1 0,1 0 0,0 2 0,23-2 0,-8 1 0,0-1 0,-1-2 0,0-1 0,0-2 0,34-15 0,-28 8 0,1 3 0,0 1 0,57-12 0,37-2 0,21 2 0,-95 13 0,-39 7 0,0 1 0,37-2 0,17 6 0,-40 1 0,0-2 0,0-1 0,60-11 0,-55 7 0,0 1 0,0 2 0,1 2 0,44 4 0,1-1 0,-61-2 0,7 1 0,0-1 0,0-2 0,0-1 0,60-14 0,-89 17 0,0-1 0,0 0 0,0 0 0,0 1 0,0-1 0,0-1 0,-1 1 0,1 0 0,0 0 0,0-1 0,-1 1 0,1-1 0,-1 1 0,1-1 0,-1 0 0,0 1 0,0-1 0,0 0 0,0 0 0,0 0 0,0 0 0,0 0 0,0 0 0,-1 0 0,1 0 0,-1 0 0,0-1 0,0 1 0,0 0 0,0 0 0,0 0 0,0 0 0,0-1 0,-1 1 0,0-2 0,0-1 0,0 1 0,0 0 0,-1-1 0,0 1 0,0 0 0,0 0 0,0 0 0,0 0 0,-1 1 0,0-1 0,0 0 0,0 1 0,0 0 0,-1 0 0,1 0 0,-5-3 0,-25-11 0,19 10 0,0-1 0,0 0 0,-12-10 0,23 15 0,0-1 0,0 1 0,0-1 0,0 0 0,0 0 0,-2-5 0,4 6 0,-1 0 0,0 0 0,1 0 0,-1 0 0,0 1 0,0-1 0,-1 1 0,1-1 0,0 1 0,-1 0 0,1 0 0,-1 0 0,0 0 0,-4-2 0,-133-38 0,123 33 0,-1-1 0,1-1 0,1-1 0,0 0 0,0-1 0,2-1 0,-23-25 0,17 17 0,-1 2 0,-36-29 0,52 46 0,0-1 0,0 0 0,0 0 0,1-1 0,0 1 0,-1-1 0,2 0 0,-1 0 0,1-1 0,-1 1 0,1-1 0,1 1 0,-4-10 0,2 0 0,1-1 0,1 0 0,-2-29 0,3 20 0,-1 11 0,-1 0 0,0 0 0,-1 1 0,-9-23 0,8 23 0,0 1 0,1-1 0,1-1 0,0 1 0,-1-15 0,5-36 0,-1-15 0,0 72 0,-1 1 0,0-1 0,0 1 0,-1-1 0,0 1 0,0-1 0,-1 1 0,1 0 0,-5-6 0,-3-8 0,1 0 0,1 0 0,1 0 0,1-1 0,0 0 0,2 0 0,-3-32 0,6 48 0,-2-7 0,0 0 0,0 1 0,-1-1 0,-1 1 0,0 0 0,-1 0 0,0 0 0,0 1 0,-1-1 0,-1 2 0,1-1 0,-13-10 0,-52-61 0,24 23 0,35 41 0,-1 0 0,0 1 0,-1 0 0,-27-21 0,-11 9 0,45 26 0,1-1 0,0 0 0,1-1 0,-1 1 0,0-1 0,1-1 0,0 1 0,0-1 0,0 0 0,1-1 0,-6-6 0,3 1 0,0 1 0,-1 0 0,-1 0 0,0 0 0,0 1 0,0 1 0,-1 0 0,-21-11 0,10 5 0,0-2 0,-24-22 0,-10-6 0,-48-34 0,93 70 0,0-2 0,0 0 0,1 0 0,-13-18 0,0 1 0,15 19 0,-1 0 0,0 0 0,-19-12 0,21 16 0,0 0 0,0-1 0,1 0 0,0 0 0,0-1 0,0 1 0,0-1 0,1-1 0,-7-10 0,9 9 0,-1 1 0,-1-1 0,1 1 0,-1 0 0,0 0 0,-1 0 0,0 1 0,0 0 0,0 0 0,-1 0 0,1 1 0,-2 0 0,-8-5 0,7 4 0,-1 0 0,1 0 0,0-1 0,1-1 0,-1 1 0,1-1 0,1-1 0,0 1 0,0-1 0,-6-11 0,4 7 0,-1 0 0,0 0 0,-22-19 0,24 26 0,0-1 0,0 0 0,0-1 0,1 1 0,0-2 0,1 1 0,0-1 0,0 0 0,-8-17 0,9 17 0,-1 0 0,1 1 0,-2 0 0,1 0 0,-1 0 0,0 1 0,-10-8 0,-20-21 0,6 2 0,15 16 0,0 0 0,-17-26 0,26 34 0,-1 0 0,0 1 0,-1 0 0,0 0 0,-16-11 0,15 12 0,-1-1 0,1 0 0,1 0 0,-13-17 0,15 17 0,-1 0 0,0 1 0,0 0 0,-1 0 0,0 1 0,-15-9 0,13 9 0,0-1 0,1 0 0,0-1 0,-13-14 0,14 12 0,-1-1 0,0 1 0,-1 1 0,0 0 0,-18-14 0,-105-80 0,124 97 0,1 0 0,0-1 0,0-1 0,-13-16 0,6 6 0,2 6 0,0 0 0,-30-21 0,30 24 0,0 0 0,1-1 0,1 0 0,-16-18 0,21 21 0,-1-1 0,-1 2 0,0-1 0,0 1 0,0 0 0,-1 1 0,-11-6 0,-15-10 0,29 17 0,0-1 0,1 0 0,0 0 0,-7-8 0,8 7 0,-1 1 0,1 0 0,-1 1 0,0 0 0,-10-7 0,-5-1 0,0 0 0,0-2 0,-35-33 0,49 42 0,-1-1 0,0 1 0,-1 0 0,-16-8 0,17 10 0,0 0 0,0-1 0,1 0 0,-1-1 0,1 1 0,-10-11 0,7 5 0,-1 1 0,0 0 0,0 1 0,-1 1 0,-24-14 0,6 3 0,22 14 0,0-2 0,1 1 0,0-1 0,0 0 0,-10-14 0,12 14 0,0 0 0,-1 1 0,1 0 0,-1 0 0,0 1 0,-1-1 0,0 1 0,-10-6 0,3 3 0,1 0 0,0-1 0,1-1 0,-22-21 0,21 18 0,-1 0 0,0 2 0,-19-13 0,14 12 0,1-1 0,0 0 0,1-2 0,-27-29 0,32 34 0,0-1 0,0 2 0,-15-10 0,-26-20 0,24 16 0,0 1 0,-2 2 0,-34-17 0,-2-2 0,4-5 0,44 30 0,0 0 0,-1 2 0,-1 0 0,-27-11 0,33 16 0,1 0 0,-24-15 0,29 15 0,-1 1 0,-1 0 0,1 1 0,-1 0 0,0 1 0,-17-5 0,15 6 0,0-1 0,0 0 0,1 0 0,-1-2 0,-17-9 0,17 9 0,0 0 0,-28-7 0,28 9 0,-1 0 0,1-1 0,-19-9 0,4-3 0,11 6 0,-1 0 0,0 1 0,0 1 0,-1 1 0,-1 0 0,1 2 0,-1 0 0,-31-5 0,45 11 0,-1-1 0,1 0 0,-1-1 0,1 0 0,-1 0 0,1 0 0,0 0 0,0-1 0,0 0 0,0-1 0,1 1 0,-1-1 0,1 0 0,0 0 0,-5-6 0,-1 2 0,0 1 0,-1 0 0,0 1 0,1 0 0,-2 1 0,-21-6 0,-14-6 0,-1 3 0,40 12 0,1 0 0,-1 0 0,1-1 0,-1 0 0,1 0 0,-8-6 0,3 3 0,1 0 0,-1 1 0,1 0 0,-2 1 0,1 0 0,-24-2 0,18 2 0,0 0 0,-30-10 0,32 7 0,-1 2 0,0 0 0,0 1 0,0 1 0,-28-1 0,-98 5 0,58 2 0,10-4 0,-81 3 0,94 10 0,48-8 0,-1 0 0,-21 1 0,-7-4 13,30-2-358,1 1 1,0 1-1,-26 4 1,22 0-6482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42:5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1038 24575,'0'1'0,"0"0"0,0 0 0,1 0 0,-1 0 0,0 0 0,1 1 0,-1-1 0,1 0 0,-1 0 0,1 0 0,0 0 0,0 0 0,-1-1 0,1 1 0,0 0 0,0 0 0,0 0 0,0-1 0,0 1 0,0 0 0,1 0 0,16 15 0,-6 2-8,-1-1 0,0 2-1,15 37 1,19 69-810,12 29 446,-52-145 366,1 1 0,0-1 1,1 0-1,10 12 0,-12-16 102,0 0 1,0 1-1,-1 0 0,1 0 1,-1 0-1,-1 0 0,1 1 1,-1-1-1,0 1 0,-1 0 1,0 0-1,2 8 0,2 40-96,-5-33 0,2-1 0,0 0 0,1-1 0,12 37 0,-9-37 0,-2 0 0,0 0 0,2 28 0,5 19 0,-4-3 0,-8-55 0,0 0 0,1-1 0,0 1 0,0 0 0,1 0 0,1-1 0,-1 1 0,1-1 0,1 0 0,7 14 0,-7-14 0,1 1 0,-1 0 0,-1 1 0,0-1 0,0 1 0,0-1 0,-2 1 0,2 14 0,-1-12 0,0 0 0,0 0 0,1 0 0,0 0 0,6 12 0,2 2 0,-1 0 0,11 53 0,-20-72 0,4 17 0,-2 0 0,-1 0 0,-1 27 0,-1-33 0,0 1 0,1-1 0,1 0 0,1 0 0,0 1 0,11 30 0,4-6 0,1 0 0,47 73 0,-57-100 0,0 1 0,-1 1 0,-1 0 0,9 33 0,0-1 0,-7-25 0,-1-1 0,-1 1 0,-1 1 0,-1-1 0,2 41 0,-7-58 0,1 0 0,0-1 0,1 1 0,-1-1 0,2 1 0,-1-1 0,1 0 0,0 0 0,4 7 0,5 7 0,24 30 0,9 14 0,35 63 0,-48-85 0,-26-37 0,0 1 0,0 0 0,-1 0 0,0 0 0,6 14 0,28 62 0,64 101 0,-78-137 0,14 20 0,5 8 0,-16-27 0,34 73 0,-19-48 0,-31-50 0,1-1 0,1 0 0,1-1 0,26 28 0,51 63 0,-76-93 0,0 1 0,-1 1 0,20 38 0,-21-33 0,1-2 0,27 34 0,-21-32 0,0 1 0,-1 1 0,18 37 0,-8-16 0,2-2 0,59 67 0,-60-78 0,99 123 0,-91-103 0,-31-42 0,2 0 0,-1-1 0,2 0 0,-1-1 0,18 15 0,-11-11 0,-1 0 0,0 1 0,20 29 0,-19-24 0,36 37 0,-45-50 0,1 1 0,-1 0 0,-1 1 0,9 13 0,-11-14 0,1-1 0,1 1 0,0-1 0,0 0 0,17 15 0,41 34 0,30 22 0,-64-55 0,0 1 0,31 36 0,-45-45 0,-11-12 0,-1 0 0,1 0 0,1-1 0,-1 0 0,10 4 0,-9-5 0,0 1 0,-1-1 0,0 1 0,0 1 0,0-1 0,6 7 0,11 11 0,40 30 0,16 17 0,-64-54 0,-9-7 0,2-1 0,-1 1 0,1-2 0,0 1 0,0-1 0,1 0 0,0 0 0,13 5 0,-16-8 0,0 1 0,0-1 0,0 1 0,0 0 0,-1 1 0,0-1 0,8 10 0,19 14 0,52 45 0,-62-56 0,25 26 0,-33-30 0,1 1 0,0-2 0,1 0 0,28 16 0,-16-14 0,-1 2 0,-1 1 0,0 1 0,-1 1 0,38 37 0,-45-39 0,2-1 0,0 0 0,0-1 0,32 16 0,-25-15 0,-1 1 0,28 23 0,-26-17 0,57 34 0,11 7 0,14 11 0,-72-51 0,55 45 0,-73-54 0,35 22 0,-34-24 0,36 30 0,-33-25 0,9 9 0,-18-11 0,1-1 0,22 16 0,17 16 0,39 32 0,-64-57 0,43 43 0,-60-53 0,1 0 0,0 0 0,1-2 0,25 14 0,-15-8 0,-16-10 0,-1 0 0,0 1 0,-1 1 0,1-1 0,8 12 0,-11-12 0,1 0 0,0 0 0,0-1 0,1 0 0,-1 0 0,1 0 0,15 8 0,-13-9 0,0 0 0,-1 1 0,1 0 0,-1 1 0,-1 0 0,1 0 0,-1 0 0,0 1 0,7 12 0,6 4 0,-16-20 0,0 0 0,1-1 0,-1 1 0,1-1 0,0 0 0,0 0 0,0 0 0,0-1 0,8 3 0,-8-3 0,0 0 0,1 1 0,-1-1 0,0 1 0,0 0 0,-1 0 0,1 1 0,-1-1 0,8 8 0,-7-5 0,1-1 0,-1 0 0,1-1 0,1 1 0,-1-1 0,0 0 0,1-1 0,0 1 0,8 2 0,-4-2 0,-1 1 0,1 1 0,10 7 0,-7-2 0,0 2 0,12 13 0,-17-16 0,0 0 0,1-1 0,0 0 0,0-1 0,18 11 0,-14-10 0,-1-1 0,0 2 0,18 16 0,13 11 0,-13-21 0,-26-14 0,0 0 0,0 1 0,0 0 0,0 0 0,7 5 0,29 20 0,-34-24 0,0 0 0,0 1 0,0 0 0,0 0 0,8 8 0,8 10 0,0-1 0,2-2 0,1 0 0,49 28 0,-35-31 0,-35-15 0,1 0 0,-1 0 0,1 0 0,-1 1 0,0 0 0,0 0 0,0 0 0,0 0 0,0 1 0,-1 0 0,5 5 0,-3-3 0,-1 0 0,1 0 0,0-1 0,1 0 0,-1 0 0,1 0 0,11 4 0,58 24 0,0 1 0,97 65 0,-130-80 0,2-1 0,0-2 0,67 15 0,-87-24 0,-1 2 0,0 1 0,0 1 0,25 16 0,-24-12 0,1-1 0,47 16 0,-59-26 0,1-1 0,25 2 0,-29-4 0,1 0 0,-1 1 0,0 0 0,0 1 0,20 7 0,1 5 0,-1 2 0,38 27 0,-58-38 0,0 0 0,0-1 0,1 0 0,-1-1 0,1 0 0,24 4 0,28 9 0,-20-2 0,-24-9 0,0 2 0,-1 0 0,0 1 0,27 16 0,-30-16 0,0 0 0,1-1 0,1-1 0,28 7 0,17 7 0,-44-14 0,38 8 0,16 5 0,-60-16 0,121 53 0,-114-48 0,1-1 0,1-1 0,-1-1 0,1-1 0,35 4 0,-22-4 0,35 10 0,-32-2 0,-26-8 0,0-1 0,0-1 0,21 4 0,-9-3 0,0 0 0,0 1 0,0 2 0,-1 0 0,0 1 0,30 16 0,-41-19 0,1-1 0,0 0 0,0-1 0,0 0 0,0-1 0,0 0 0,1-1 0,-1-1 0,17-1 0,-12 0 0,0 1 0,0 1 0,-1 1 0,23 5 0,-14-2 0,-1-1 0,0-1 0,30 0 0,-25-2 0,53 8 0,-18 1 0,1-4 0,0-2 0,85-6 0,-32 0 0,-95 1 0,1 0 0,-1-1 0,43-10 0,-24 3 0,-25 5 0,-1 0 0,1 0 0,-1-2 0,0 0 0,0-1 0,17-10 0,-19 10 0,1 0 0,0 0 0,0 2 0,27-6 0,27-10 0,-56 16 0,-1 0 0,0-1 0,0 0 0,0-1 0,19-15 0,120-96 0,-143 111 0,0 0 0,0 0 0,0-1 0,-1 0 0,-1-1 0,10-12 0,-2 0 0,2 1 0,26-27 0,-28 33 0,-1 0 0,-1-2 0,0 0 0,-1 0 0,16-31 0,-1-13 1,-14 29-101,27-48 0,-24 52-27,-1-1 1,-2-1 0,-1 0 0,-1-1 0,-1 0-1,-2-1 1,6-44 0,-8 44 126,2 0 0,1 1 0,15-35 0,-9 25 0,-10 22 0,0 0 0,4-33 0,-7 32 0,1 1 0,11-35 0,-6 28 183,-1-1 0,-2 0 0,-1 0 0,0-1 0,-2-40-1,1 20-72,11-67-79,-5 51-461,17-87-1794,-15 91 2224,-5 31 0,-1-1 0,0-33 0,-5 4 0,-1 35 0,1 0 0,1 0 0,1 0 0,6-28 0,24-112 0,-28 131-54,-1-1-1,-1-42 0,-3 44 771,2 1 0,9-56 0,5-20-221,2-6-594,9-16 140,-15 66 182,3-17-242,-10 67 19,17-59 0,19-114 0,-16 33 0,-13 86 0,-5 36 0,3-56 0,-8 73 0,0-1 0,2 1 0,-1-1 0,2 1 0,0 0 0,0 0 0,9-16 0,-1 0 0,-8 16 0,-1 0 0,0 0 0,-1-1 0,-1 1 0,0-1 0,0 1 0,-2-1 0,-1-14 0,0 12 0,2 0 0,0 0 0,0 0 0,1 0 0,6-22 0,5-10 0,-2-1 0,-2-1 0,-2 0 0,0-75 0,-8-876 0,3 551 0,-2 428 0,-2 0 0,-9-39 0,2 11 0,6 31 0,-1 1 0,-1 0 0,-16-33 0,14 33 0,0 1 0,2-1 0,-9-35 0,9 26 0,-2 0 0,-16-39 0,-4-16 0,10 28 0,-28-58 0,24 62 0,13 32 0,0 1 0,-1 0 0,-15-19 0,14 22 0,0-2 0,2 1 0,-14-29 0,20 36 0,-1 2 0,1-1 0,-1 0 0,-1 1 0,1-1 0,-1 1 0,0 0 0,-1 1 0,1-1 0,-1 1 0,0 0 0,-12-7 0,2 0 0,10 7 0,1 0 0,0-1 0,0 0 0,0 0 0,0-1 0,1 1 0,-5-11 0,-21-29 0,22 37 0,-1 1 0,-1 0 0,-20-14 0,21 17 0,1-1 0,-1-1 0,1 1 0,1-1 0,-1 0 0,-10-15 0,9 9 0,1 1 0,-1 0 0,-1 1 0,0 0 0,-1 0 0,0 1 0,-1 0 0,-17-11 0,22 16 0,0 0 0,1-1 0,0 0 0,0 0 0,1-1 0,-1 0 0,-4-8 0,3 5 0,0 0 0,0 1 0,-11-9 0,-18-12 0,24 21 0,0-1 0,0-1 0,-12-13 0,4-4 0,17 22 0,-1 1 0,0 0 0,0-1 0,0 1 0,-1 1 0,1-1 0,-1 1 0,0 0 0,-10-7 0,5 5 0,1 0 0,0-1 0,1-1 0,0 0 0,0 0 0,0 0 0,1-1 0,1 0 0,-1 0 0,-5-12 0,-4-4 0,6 13 0,1 2 0,-1 0 0,-19-16 0,20 20 0,-6-9 0,1 1 0,-15-21 0,19 23 0,0 0 0,0 1 0,-1 0 0,-1 0 0,-16-11 0,14 11 0,1 0 0,0-1 0,0 0 0,1-1 0,-14-19 0,16 18 0,-1 1 0,-1 0 0,0 1 0,-1 0 0,-22-16 0,25 21 0,0-1 0,1 0 0,-1-1 0,2 0 0,-12-16 0,12 15 0,-1-1 0,-1 1 0,1 1 0,-17-13 0,19 16 0,1 1 0,0-1 0,1 0 0,-1 0 0,1-1 0,0 1 0,1-1 0,-6-11 0,6 11 0,0-1 0,-1 1 0,0-1 0,-1 2 0,1-1 0,-1 0 0,-9-6 0,3 3 0,-1 0 0,-1 2 0,1-1 0,-2 2 0,-15-7 0,24 11 0,0 0 0,1-1 0,-1 1 0,1-1 0,0 0 0,0 0 0,1-1 0,-1 0 0,1 1 0,0-1 0,0-1 0,-5-9 0,6 9 0,-1 1 0,1 0 0,-1-1 0,0 2 0,0-1 0,0 0 0,-1 1 0,1 0 0,-1 0 0,0 0 0,0 1 0,-10-5 0,2 3 0,-1 0 0,1 0 0,-1-2 0,2 0 0,-1 0 0,1-1 0,0-1 0,1 0 0,-18-18 0,10 9 0,-1 2 0,-1 0 0,0 1 0,-1 0 0,-45-20 0,59 30 0,-1-1 0,1 0 0,0 0 0,0-1 0,-10-11 0,11 11 0,0 0 0,0 0 0,-1 1 0,1 0 0,-1 1 0,-13-8 0,-8 1 0,1-1 0,1-1 0,1-1 0,-37-28 0,49 32 0,-1 1 0,-1 1 0,1 1 0,-1 0 0,0 0 0,-30-7 0,33 10 0,1 0 0,-20-11 0,-12-6 0,-30-15 0,55 26 0,-1 1 0,-22-8 0,3 3 0,-6-1 0,-54-13 0,85 25 0,0-1 0,0 0 0,-22-12 0,-16-7 0,-93-34 0,131 52 0,0 1 0,-24-4 0,24 6 0,1-1 0,0 0 0,-19-8 0,2-1 0,0 2 0,-64-15 0,54 15 0,-41-15 0,66 21 0,0 1 0,-1 0 0,-15-1 0,18 3 0,0 0 0,0-1 0,0-1 0,-24-9 0,22 7 0,0 1 0,0 0 0,0 2 0,0-1 0,0 2 0,-1 0 0,1 1 0,-21 1 0,11 0 0,0-2 0,-27-5 0,-130-24 0,-24-11 0,137 22 0,51 13 0,-1 2 0,0 0 0,-38-4 0,-77 9 0,-17-1 0,81-11 0,51 8 0,0 0 0,-28-1 0,-86-8 0,84 6 0,-55 1 0,-1840 7 0,1916 0 0,-56 11 0,53-7 0,-44 3 0,-107 7 0,-103 38 0,254-48 0,1-1 0,-1-2 0,-54-2 0,51-1 0,0 2 0,-57 7 0,-91 25 0,157-29 0,1 0 0,0-2 0,-31-1 0,29-1 0,0 0 0,-42 9 0,-73 22 0,13-5 0,102-21 0,-37 2 0,45-6 0,0 1 0,0 0 0,0 1 0,0 1 0,-25 10 0,19-6 0,-1 0 0,-47 8 0,-18 5 0,46-7 0,22-6 0,1-1 0,-1-1 0,0-1 0,-1-1 0,-28 2 0,22-4 0,-1 2 0,1 1 0,0 2 0,-42 14 0,-26 7 0,72-21 0,-35 14 0,44-14 0,-1-1 0,0 0 0,0-1 0,-1-1 0,-19 2 0,8-3 0,0 2 0,-46 14 0,-25 5 0,72-18 0,1 2 0,0 0 0,0 1 0,-38 21 0,29-14 0,-34 17 0,61-29 0,0 0 0,-1 0 0,1-1 0,-18 3 0,20-5 0,0 0 0,0 1 0,1 0 0,-1 0 0,1 1 0,-1 0 0,1 0 0,0 0 0,0 1 0,0-1 0,-7 8 0,2-2 0,0-1 0,0 0 0,-1-1 0,0 0 0,-1 0 0,-24 8 0,-25 14 0,33-14 0,21-11 0,0 0 0,0 0 0,0 1 0,1 0 0,-1 0 0,1 1 0,0 0 0,0 0 0,1 0 0,0 1 0,-5 8 0,0-2 0,0 0 0,0 0 0,-1-1 0,-1-1 0,0 0 0,-27 17 0,-5 5 0,13-9 31,-20 17-1427,40-30-5430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43:08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2212 82 24575,'-1'-1'0,"0"-1"0,0 0 0,0 1 0,1-1 0,-2 0 0,1 1 0,0 0 0,0-1 0,0 1 0,-1 0 0,1-1 0,-1 1 0,1 0 0,-1 0 0,1 0 0,-1 0 0,-2-1 0,-31-14 0,12 11 0,0 1 0,-1 1 0,1 1 0,0 0 0,-1 2 0,-27 3 0,-11 0 0,45-2 0,0 1 0,1 0 0,-17 5 0,-40 6 0,63-12 0,1 0 0,0 1 0,0 0 0,0 0 0,0 1 0,0 0 0,1 1 0,-1-1 0,-8 7 0,-2-1 0,1-2 0,-1 0 0,-36 7 0,48-13 0,-44 8 0,38-7 0,1 0 0,-1 0 0,1 1 0,0 0 0,-22 10 0,20-6 0,-1-1 0,-22 5 0,26-7 0,-1-1 0,0 1 0,1 1 0,0 0 0,-16 10 0,-121 72 0,28-19 0,84-37 0,30-26 0,0 1 0,0-1 0,0 0 0,-1 0 0,-7 4 0,-15 8 0,0 1 0,-27 24 0,48-35 0,-12 9 0,-33 38 0,23-23 0,-13 9 0,30-30 0,1 1 0,0 1 0,-19 24 0,-8 8 0,31-36 0,0 0 0,1 0 0,0 1 0,-11 16 0,16-20 0,-5 10 0,-1 0 0,-1-1 0,0 0 0,0 0 0,-2-1 0,1 0 0,-2-1 0,-14 12 0,22-19 0,-1-1 0,1 1 0,0 0 0,1 1 0,-1-1 0,1 0 0,0 1 0,0 0 0,1 0 0,0 0 0,0 0 0,0 0 0,-1 11 0,-12 33 0,-13 17 0,16-36 0,-23 44 0,18-44 0,1 1 0,2 1 0,-12 41 0,17-21 0,8-44 0,0 0 0,-1-1 0,0 1 0,0 0 0,0 0 0,-1-1 0,-8 15 0,-10 12 0,1 2 0,2 0 0,-19 54 0,31-62 0,1 0 0,1 0 0,2 0 0,1 1 0,5 53 0,-1 0 0,-5 29 0,4 112 0,0-216 0,-1 0 0,1 0 0,1-1 0,0 1 0,0-1 0,0 0 0,6 9 0,-5-9 0,0 1 0,-1 0 0,1 0 0,-1 0 0,3 17 0,-1 10 0,1-1 0,16 49 0,0-3 0,-15-52 0,14 36 0,-17-54 0,0-1 0,1 1 0,0-1 0,1 0 0,0 0 0,0-1 0,11 10 0,-13-13 0,1-1 0,-1 1 0,0-1 0,0 1 0,0 1 0,-1-1 0,0 0 0,0 1 0,0 0 0,-1 0 0,1-1 0,-1 1 0,-1 1 0,1-1 0,-1 0 0,0 0 0,0 10 0,2 7 0,1 1 0,2 0 0,0-1 0,2 0 0,14 31 0,-19-48 0,0 2 0,1-1 0,0 0 0,1-1 0,-1 1 0,1-1 0,8 8 0,-7-8 0,0 1 0,0-1 0,-1 1 0,-1 0 0,1 0 0,3 9 0,67 158 0,-19-44 0,-49-113 0,2 0 0,0 0 0,1-1 0,1 0 0,0-1 0,21 22 0,-24-26 0,1 1 0,-2 0 0,0 0 0,0 1 0,-1 0 0,6 19 0,-6-16 0,0 0 0,1-1 0,1 0 0,11 16 0,-4-12 0,-1 1 0,-1 1 0,13 28 0,-19-36 0,1-1 0,0 0 0,1 0 0,0 0 0,1-2 0,0 1 0,1-1 0,18 13 0,-17-13 0,0 0 0,0 0 0,-1 1 0,0 1 0,-1 0 0,-1 0 0,10 16 0,-14-19 0,1 0 0,1-1 0,-1 1 0,1-1 0,10 8 0,-9-8 0,1 1 0,-2-1 0,14 20 0,-7 3 0,-13-27 0,1 0 0,-1 0 0,1 0 0,0 0 0,1 0 0,-1 0 0,1 0 0,-1-1 0,1 1 0,0-1 0,1 0 0,4 5 0,16 8 0,-15-10 0,1 0 0,-1 1 0,0 0 0,-1 0 0,0 1 0,13 15 0,-10-8 0,2 1 0,0-2 0,1 0 0,0 0 0,1-1 0,23 15 0,-31-22 0,0 0 0,-1 0 0,0 0 0,0 1 0,0 0 0,4 8 0,-5-7 0,0-1 0,0 0 0,1 0 0,0-1 0,1 1 0,9 7 0,15 6 0,31 23 0,68 60 0,-121-95 0,1-2 0,0 1 0,16 7 0,-16-9 0,1 1 0,-1 0 0,15 12 0,41 29 0,-46-34 0,16 6 0,-28-15 0,-1-1 0,0 1 0,0 0 0,0 1 0,-1 0 0,10 9 0,-5-4 0,1-1 0,0 0 0,0-1 0,1 0 0,0 0 0,16 5 0,-9-3 0,34 22 0,-52-31 0,28 22 0,2 0 0,1-3 0,1 0 0,59 24 0,-70-35 0,-1 2 0,0 0 0,25 18 0,-24-14 0,1 0 0,31 12 0,180 55 0,-210-73 0,-1 1 0,0 1 0,28 17 0,-37-18 0,1-1 0,0 0 0,0-2 0,1 0 0,-1-1 0,2 0 0,-1-2 0,0 0 0,21 2 0,-26-5 0,0 1 0,1 0 0,-1 0 0,0 2 0,0-1 0,17 9 0,2 3 0,32 22 0,-48-30 0,-1-1 0,1-1 0,1 0 0,-1 0 0,1-2 0,29 4 0,-15-2 0,27 5 0,-1 2 0,0 3 0,104 43 0,-145-53 0,1 0 0,0-1 0,0 0 0,31 2 0,16 3 0,-7 3 0,87 21 0,-105-25 0,0-2 0,1-2 0,0-1 0,-1-3 0,42-3 0,10 1 0,-26 2 0,121 16 0,-106-7 0,-1-4 0,113-6 0,-62-1 0,-102 0 0,1-1 0,-1-1 0,49-14 0,-49 10 0,2 2 0,-1 0 0,41-1 0,-65 7 0,1 0 0,-1 0 0,0 0 0,0-1 0,1 0 0,-1 1 0,0-2 0,0 1 0,0 0 0,0-1 0,0 0 0,0 1 0,-1-2 0,1 1 0,0 0 0,-1-1 0,6-5 0,-2 2 0,1 0 0,-1 1 0,1 0 0,-1 1 0,1 0 0,12-5 0,12-6 0,29-13 0,-47 23 0,-1 0 0,0-2 0,-1 1 0,1-1 0,-1-1 0,19-17 0,-1-7 0,-26 26 0,1 1 0,0-1 0,1 1 0,-1 0 0,1 0 0,0 0 0,0 1 0,0 0 0,14-6 0,-15 8 0,0 0 0,0 0 0,0-1 0,0 1 0,0-1 0,-1 0 0,1-1 0,-1 1 0,0-1 0,0 1 0,0-1 0,0 0 0,-1-1 0,4-4 0,1-2 0,1 0 0,0 1 0,0 1 0,1-1 0,1 1 0,-1 1 0,1 0 0,1 1 0,15-8 0,37-27 0,-45 27 0,-7 5 0,-1 1 0,1 0 0,0 1 0,1 0 0,0 1 0,0 0 0,20-6 0,43-4 0,-60 15 0,-1 0 0,1-1 0,-1-1 0,0-1 0,0 0 0,-1-1 0,0-1 0,0 0 0,16-10 0,-15 6 0,0 1 0,1 0 0,0 1 0,1 1 0,0 1 0,0 1 0,1 0 0,-1 1 0,1 0 0,0 2 0,23-2 0,-8 1 0,0-1 0,-1-2 0,0-1 0,0-2 0,34-15 0,-28 8 0,1 3 0,0 1 0,57-12 0,37-2 0,21 2 0,-95 13 0,-39 7 0,0 1 0,37-2 0,17 6 0,-40 1 0,0-2 0,0-1 0,60-11 0,-55 7 0,0 1 0,0 2 0,1 2 0,44 4 0,1-1 0,-61-2 0,7 1 0,0-1 0,0-2 0,0-1 0,60-14 0,-89 17 0,0-1 0,0 0 0,0 0 0,0 1 0,0-1 0,0-1 0,-1 1 0,1 0 0,0 0 0,0-1 0,-1 1 0,1-1 0,-1 1 0,1-1 0,-1 0 0,0 1 0,0-1 0,0 0 0,0 0 0,0 0 0,0 0 0,0 0 0,0 0 0,-1 0 0,1 0 0,-1 0 0,0-1 0,0 1 0,0 0 0,0 0 0,0 0 0,0 0 0,0-1 0,-1 1 0,0-2 0,0-1 0,0 1 0,0 0 0,-1-1 0,0 1 0,0 0 0,0 0 0,0 0 0,0 0 0,-1 1 0,0-1 0,0 0 0,0 1 0,0 0 0,-1 0 0,1 0 0,-5-3 0,-25-11 0,19 10 0,0-1 0,0 0 0,-12-10 0,23 15 0,0-1 0,0 1 0,0-1 0,0 0 0,0 0 0,-2-5 0,4 6 0,-1 0 0,0 0 0,1 0 0,-1 0 0,0 1 0,0-1 0,-1 1 0,1-1 0,0 1 0,-1 0 0,1 0 0,-1 0 0,0 0 0,-4-2 0,-133-38 0,123 33 0,-1-1 0,1-1 0,1-1 0,0 0 0,0-1 0,2-1 0,-23-25 0,17 17 0,-1 2 0,-36-29 0,52 46 0,0-1 0,0 0 0,0 0 0,1-1 0,0 1 0,-1-1 0,2 0 0,-1 0 0,1-1 0,-1 1 0,1-1 0,1 1 0,-4-10 0,2 0 0,1-1 0,1 0 0,-2-29 0,3 20 0,-1 11 0,-1 0 0,0 0 0,-1 1 0,-9-23 0,8 23 0,0 1 0,1-1 0,1-1 0,0 1 0,-1-15 0,5-36 0,-1-15 0,0 72 0,-1 1 0,0-1 0,0 1 0,-1-1 0,0 1 0,0-1 0,-1 1 0,1 0 0,-5-6 0,-3-8 0,1 0 0,1 0 0,1 0 0,1-1 0,0 0 0,2 0 0,-3-32 0,6 48 0,-2-7 0,0 0 0,0 1 0,-1-1 0,-1 1 0,0 0 0,-1 0 0,0 0 0,0 1 0,-1-1 0,-1 2 0,1-1 0,-13-10 0,-52-61 0,24 23 0,35 41 0,-1 0 0,0 1 0,-1 0 0,-27-21 0,-11 9 0,45 26 0,1-1 0,0 0 0,1-1 0,-1 1 0,0-1 0,1-1 0,0 1 0,0-1 0,0 0 0,1-1 0,-6-6 0,3 1 0,0 1 0,-1 0 0,-1 0 0,0 0 0,0 1 0,0 1 0,-1 0 0,-21-11 0,10 5 0,0-2 0,-24-22 0,-10-6 0,-48-34 0,93 70 0,0-2 0,0 0 0,1 0 0,-13-18 0,0 1 0,15 19 0,-1 0 0,0 0 0,-19-12 0,21 16 0,0 0 0,0-1 0,1 0 0,0 0 0,0-1 0,0 1 0,0-1 0,1-1 0,-7-10 0,9 9 0,-1 1 0,-1-1 0,1 1 0,-1 0 0,0 0 0,-1 0 0,0 1 0,0 0 0,0 0 0,-1 0 0,1 1 0,-2 0 0,-8-5 0,7 4 0,-1 0 0,1 0 0,0-1 0,1-1 0,-1 1 0,1-1 0,1-1 0,0 1 0,0-1 0,-6-11 0,4 7 0,-1 0 0,0 0 0,-22-19 0,24 26 0,0-1 0,0 0 0,0-1 0,1 1 0,0-2 0,1 1 0,0-1 0,0 0 0,-8-17 0,9 17 0,-1 0 0,1 1 0,-2 0 0,1 0 0,-1 0 0,0 1 0,-10-8 0,-20-21 0,6 2 0,15 16 0,0 0 0,-17-26 0,26 34 0,-1 0 0,0 1 0,-1 0 0,0 0 0,-16-11 0,15 12 0,-1-1 0,1 0 0,1 0 0,-13-17 0,15 17 0,-1 0 0,0 1 0,0 0 0,-1 0 0,0 1 0,-15-9 0,13 9 0,0-1 0,1 0 0,0-1 0,-13-14 0,14 12 0,-1-1 0,0 1 0,-1 1 0,0 0 0,-18-14 0,-105-80 0,124 97 0,1 0 0,0-1 0,0-1 0,-13-16 0,6 6 0,2 6 0,0 0 0,-30-21 0,30 24 0,0 0 0,1-1 0,1 0 0,-16-18 0,21 21 0,-1-1 0,-1 2 0,0-1 0,0 1 0,0 0 0,-1 1 0,-11-6 0,-15-10 0,29 17 0,0-1 0,1 0 0,0 0 0,-7-8 0,8 7 0,-1 1 0,1 0 0,-1 1 0,0 0 0,-10-7 0,-5-1 0,0 0 0,0-2 0,-35-33 0,49 42 0,-1-1 0,0 1 0,-1 0 0,-16-8 0,17 10 0,0 0 0,0-1 0,1 0 0,-1-1 0,1 1 0,-10-11 0,7 5 0,-1 1 0,0 0 0,0 1 0,-1 1 0,-24-14 0,6 3 0,22 14 0,0-2 0,1 1 0,0-1 0,0 0 0,-10-14 0,12 14 0,0 0 0,-1 1 0,1 0 0,-1 0 0,0 1 0,-1-1 0,0 1 0,-10-6 0,3 3 0,1 0 0,0-1 0,1-1 0,-22-21 0,21 18 0,-1 0 0,0 2 0,-19-13 0,14 12 0,1-1 0,0 0 0,1-2 0,-27-29 0,32 34 0,0-1 0,0 2 0,-15-10 0,-26-20 0,24 16 0,0 1 0,-2 2 0,-34-17 0,-2-2 0,4-5 0,44 30 0,0 0 0,-1 2 0,-1 0 0,-27-11 0,33 16 0,1 0 0,-24-15 0,29 15 0,-1 1 0,-1 0 0,1 1 0,-1 0 0,0 1 0,-17-5 0,15 6 0,0-1 0,0 0 0,1 0 0,-1-2 0,-17-9 0,17 9 0,0 0 0,-28-7 0,28 9 0,-1 0 0,1-1 0,-19-9 0,4-3 0,11 6 0,-1 0 0,0 1 0,0 1 0,-1 1 0,-1 0 0,1 2 0,-1 0 0,-31-5 0,45 11 0,-1-1 0,1 0 0,-1-1 0,1 0 0,-1 0 0,1 0 0,0 0 0,0-1 0,0 0 0,0-1 0,1 1 0,-1-1 0,1 0 0,0 0 0,-5-6 0,-1 2 0,0 1 0,-1 0 0,0 1 0,1 0 0,-2 1 0,-21-6 0,-14-6 0,-1 3 0,40 12 0,1 0 0,-1 0 0,1-1 0,-1 0 0,1 0 0,-8-6 0,3 3 0,1 0 0,-1 1 0,1 0 0,-2 1 0,1 0 0,-24-2 0,18 2 0,0 0 0,-30-10 0,32 7 0,-1 2 0,0 0 0,0 1 0,0 1 0,-28-1 0,-98 5 0,58 2 0,10-4 0,-81 3 0,94 10 0,48-8 0,-1 0 0,-21 1 0,-7-4 13,30-2-358,1 1 1,0 1-1,-26 4 1,22 0-6482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52:3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52:3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24575,'5'0'0,"0"0"0,1 0 0,-1 1 0,0 0 0,1 0 0,-1 0 0,0 0 0,0 1 0,0 0 0,0 0 0,0 0 0,8 6 0,-8-3 0,1-1 0,-1 1 0,-1 0 0,1 1 0,-1-1 0,0 1 0,0 0 0,-1 0 0,5 9 0,-2 2 0,1-1 0,-2 1 0,0 0 0,-1 0 0,-1 0 0,2 30 0,-1-25 0,1-1 0,1 1 0,1-1 0,1-1 0,11 22 0,-16-35 0,26 41-1365,-20-34-5461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52:39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656 1 24575,'-36'12'0,"18"-3"0,8-6 0,0 1 0,1 0 0,0 1 0,0 0 0,0 1 0,1 0 0,0 0 0,-13 13 0,-1 5 0,-28 38 0,-11 14 0,56-71 0,0 1 0,1 0 0,0 0 0,1 0 0,-5 10 0,5-10 0,0 0 0,0 0 0,0 0 0,-1 0 0,0 0 0,-8 7 0,10-11 0,-8 6 0,1 1 0,-1 0 0,2 0 0,-1 1 0,1 0 0,1 0 0,0 1 0,0 0 0,1 0 0,-9 24 0,11-25 0,-2 1 0,1-1 0,-1 0 0,-1 0 0,0-1 0,0 0 0,0 0 0,-2 0 0,1-1 0,-17 12 0,17-13 12,1-1 0,1 1 0,-1 0 0,1 0 0,0 1 0,0-1 0,1 2 0,0-1 0,1 0 0,-6 15 0,5-11-311,-1 0-1,0-1 1,-1 0-1,-13 17 1,9-17-6527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53:52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8:53:55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6 0,0 4 0,0 3 0,0 3 0,0 0 0,0 1 0,0 0 0,0 0 0,0 0 0,0-1 0,0 0 0,0 1 0,0-2 0,0-3-8191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CDC8-B2B9-A782-E50A-F83C91E4A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7EAA7-0444-1905-DB73-7ADF3453A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AA469-D00D-2BB0-E954-22573093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6316A-E1A4-4912-5055-13F96BC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31EB2-25C9-0A32-5B55-6AE0B4F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7462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62AF-C65D-1276-0FD0-A3B33BFF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09A1E-0D4E-7519-9D04-0AA423939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8CECD-D7A6-98E2-530F-7F0E29C5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10E4A-292D-8AEF-A368-E62B1336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B648A-1644-3FE5-EE09-DF8471E3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053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1C2FC-C0E7-FFF9-7515-570E7F2F3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2A961-0A91-A49A-1474-AD3BCF364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1D283-58CC-2930-8C37-A28AA425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29275-96A5-7A3B-EFE3-1B23F5D56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0AA2E-FA6B-56A5-D6BD-88F60DE4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020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ED3A-DE9C-1DE8-0362-4DB97478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5C73-1FE3-0A8A-1BA6-628017DB3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1BDD9-A926-956F-250A-9761113A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9EE61-C87E-69D5-DAFB-BBE997BE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D28ED-3D9E-8281-6CB9-D0650B72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916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7955-B57B-C6AB-1022-2F0844D0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B570-175E-3DFB-D492-79F377483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C2643-1DF7-21B0-D1CE-A243153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812B-2911-E4B3-2388-9328C1F81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E3BF1-49E9-B0C0-C165-E4B94860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627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BBE09-F4B3-AC44-310B-EF943385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6FE5-A66F-E258-C5A6-89973D2ED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499E8-0F7D-6B21-29B7-2FC1D989F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520F4-CA48-2160-77F0-BDD5FDE1F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8BFDE-0A34-037A-4F08-0C975C679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50E16-100E-07EA-E088-D32B1052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140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14A0-2F9A-47BE-1D54-BAC7FE54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2FF97-1CC5-744F-F9B6-86C3D31D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36091-0D4B-AE3B-09D9-5D308F0FF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47BC7-26AD-4CE7-14E9-080F8C58B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CD5DA-DCBA-4CBF-8335-CE6180F95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E2AAF4-6384-7203-0BA9-EC842305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D2213-7ACA-DEB2-458F-1BE2CEEA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00CAF-0118-1B06-D958-6F79D644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909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F699-455A-3A4F-556D-79657C64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987EF3-4020-EEAF-2BDD-16A81CBA6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07F5F-1DDA-96CC-D227-18E0EF74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EC476-6D79-DF01-BE72-A315EDB6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345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C5F8F-C46C-BBB9-6665-210DC13EE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E76F0-3330-F1EB-2CE0-9F0549CC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EFA40-9C68-821E-8622-2ECC88A1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986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DFAFB-66A0-CC65-E98D-E357C62DE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FBC4-4ED2-9911-4488-6F5D24340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EF66A-4176-1B21-FB50-47475C241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46F16-12B5-742C-4283-477969E95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D29A5-DCE4-209B-F826-2A7E8FAF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D8199-1006-7110-CDCB-DEAA93CC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0857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D1B1A-ED7F-3CB9-347F-EBD1597D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AD0842-7CC8-ED81-6065-5B88C9639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5E925-8C8D-F5A7-A913-105E4C8EA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7271A-9E34-DF67-C3FB-B402C41E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06137-4ADA-8A59-8744-E5D4B5E7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280ED-9537-CEEC-7D65-2CFCEA30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410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5AF248-7072-B233-9BE8-FCFE352C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327BC-D598-885F-1C9F-EBA2A4EDA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1E6F1-3D48-09B0-7E56-04A11F5AC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190E03-62FD-44D9-9F7F-F2B8D7045235}" type="datetimeFigureOut">
              <a:rPr lang="tr-TR" smtClean="0"/>
              <a:t>30.04.2024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38D0A-3C88-C71C-F6AB-DE49BB856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A6D7-611A-1C40-59E8-791674171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FE1B2-ECC9-4084-AAC5-6B6B6F7F5A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65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8.xml"/><Relationship Id="rId18" Type="http://schemas.openxmlformats.org/officeDocument/2006/relationships/image" Target="../media/image15.png"/><Relationship Id="rId3" Type="http://schemas.openxmlformats.org/officeDocument/2006/relationships/customXml" Target="../ink/ink3.xml"/><Relationship Id="rId21" Type="http://schemas.openxmlformats.org/officeDocument/2006/relationships/customXml" Target="../ink/ink12.xml"/><Relationship Id="rId7" Type="http://schemas.openxmlformats.org/officeDocument/2006/relationships/customXml" Target="../ink/ink5.xml"/><Relationship Id="rId12" Type="http://schemas.openxmlformats.org/officeDocument/2006/relationships/image" Target="../media/image120.png"/><Relationship Id="rId17" Type="http://schemas.openxmlformats.org/officeDocument/2006/relationships/customXml" Target="../ink/ink10.xml"/><Relationship Id="rId2" Type="http://schemas.openxmlformats.org/officeDocument/2006/relationships/image" Target="../media/image11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customXml" Target="../ink/ink7.xml"/><Relationship Id="rId24" Type="http://schemas.openxmlformats.org/officeDocument/2006/relationships/image" Target="../media/image18.png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10" Type="http://schemas.openxmlformats.org/officeDocument/2006/relationships/image" Target="../media/image110.png"/><Relationship Id="rId19" Type="http://schemas.openxmlformats.org/officeDocument/2006/relationships/customXml" Target="../ink/ink11.xml"/><Relationship Id="rId4" Type="http://schemas.openxmlformats.org/officeDocument/2006/relationships/image" Target="../media/image80.png"/><Relationship Id="rId9" Type="http://schemas.openxmlformats.org/officeDocument/2006/relationships/customXml" Target="../ink/ink6.xml"/><Relationship Id="rId14" Type="http://schemas.openxmlformats.org/officeDocument/2006/relationships/image" Target="../media/image130.png"/><Relationship Id="rId2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2C1A-4BB3-F50F-360E-841E815FA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IMAGE SEGMENTATION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8A10D-F1C0-3DF7-7550-37E5E982E7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43333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MECHANISM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D5C-13FF-0D8F-DDAC-D6106D83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" y="768096"/>
            <a:ext cx="11832336" cy="5971667"/>
          </a:xfrm>
        </p:spPr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involves converting an image into a collection of regions of pixels </a:t>
            </a: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represented by a mask or a labelled image</a:t>
            </a:r>
            <a:endParaRPr lang="en-GB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By dividing an image into segments</a:t>
            </a: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we can process only the important segments of the image instead of processing the entire image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91285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MECHANISM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D5C-13FF-0D8F-DDAC-D6106D83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" y="768096"/>
            <a:ext cx="11832336" cy="5971667"/>
          </a:xfrm>
        </p:spPr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 common technique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to look for abrupt discontinuities in pixel values, which typically indicate edges that define a region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Another common approach 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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to detect similarities in the regions of an image. </a:t>
            </a: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Some techniques that follow this approach are region growing,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clustering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, and thresholding.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349927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82296"/>
            <a:ext cx="11106912" cy="100583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MECHANISM CLUSTERING BASED APROACH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D5C-13FF-0D8F-DDAC-D6106D83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88" y="1088136"/>
            <a:ext cx="11832336" cy="5971667"/>
          </a:xfrm>
        </p:spPr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Clustering algorithms are unsupervised algorithms 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you don't know what you are looking for, and you are trying to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identify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some segments or clusters in your data</a:t>
            </a:r>
          </a:p>
          <a:p>
            <a:r>
              <a:rPr lang="en-GB" b="1" i="1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K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-Means clustering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 algorithm is an unsupervised algorithm</a:t>
            </a:r>
            <a:endParaRPr lang="en-GB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used to segment the interest area from the background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It clusters, or partitions the given data into K-clusters or parts based on the K-centroids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2069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82296"/>
            <a:ext cx="11106912" cy="100583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MECHANISM CLUSTERING BASED APROACH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D5C-13FF-0D8F-DDAC-D6106D83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88" y="1088136"/>
            <a:ext cx="11832336" cy="5971667"/>
          </a:xfrm>
        </p:spPr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 algorithm is used when you have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unlabelled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data</a:t>
            </a: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data without defined categories or groups</a:t>
            </a:r>
            <a:endParaRPr lang="en-GB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goal 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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to find certain groups based on some kind of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similarity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in the data with the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number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of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groups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represented by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K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82911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82296"/>
            <a:ext cx="11106912" cy="100583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MECHANISM CLUSTERING BASED APROACH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D5C-13FF-0D8F-DDAC-D6106D83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88" y="1088136"/>
            <a:ext cx="11832336" cy="5971667"/>
          </a:xfrm>
        </p:spPr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 objective of K-Means clustering</a:t>
            </a: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to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minimize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the sum of squared distances between all points and the cluster center</a:t>
            </a:r>
            <a:endParaRPr lang="tr-TR" b="1" dirty="0"/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F47F97C-C516-7661-271B-60634BB7C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82" y="2506372"/>
            <a:ext cx="7009524" cy="32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8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82296"/>
            <a:ext cx="11106912" cy="100583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MECHANISM CLUSTERING BASED APROACH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D5C-13FF-0D8F-DDAC-D6106D83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88" y="1088137"/>
            <a:ext cx="11832336" cy="5404104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Choose the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number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of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clusters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K.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Select at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random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K points, the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centroids 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(not necessarily from your dataset).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Assign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each data point to the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closest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centroid → that forms K clusters.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Compute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and place the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new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centroid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of each cluster.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Reassign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each data point to the new closest centroid. If any reassignment took place, go to step 4, otherwise, the model is ready</a:t>
            </a:r>
          </a:p>
          <a:p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6184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82296"/>
            <a:ext cx="11106912" cy="100583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MECHANISM CLUSTERING BASED APROACH</a:t>
            </a:r>
            <a:endParaRPr lang="tr-TR" dirty="0"/>
          </a:p>
        </p:txBody>
      </p:sp>
      <p:pic>
        <p:nvPicPr>
          <p:cNvPr id="5" name="Content Placeholder 4" descr="A black dots on a white background&#10;&#10;Description automatically generated">
            <a:extLst>
              <a:ext uri="{FF2B5EF4-FFF2-40B4-BE49-F238E27FC236}">
                <a16:creationId xmlns:a16="http://schemas.microsoft.com/office/drawing/2014/main" id="{2A3AE32A-642C-99FD-3064-136932769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44" y="1087438"/>
            <a:ext cx="7207249" cy="5405437"/>
          </a:xfrm>
        </p:spPr>
      </p:pic>
    </p:spTree>
    <p:extLst>
      <p:ext uri="{BB962C8B-B14F-4D97-AF65-F5344CB8AC3E}">
        <p14:creationId xmlns:p14="http://schemas.microsoft.com/office/powerpoint/2010/main" val="33231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82296"/>
            <a:ext cx="11106912" cy="100583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MECHANISM CLUSTERING BASED APROACH</a:t>
            </a:r>
            <a:endParaRPr lang="tr-T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AF040-63CB-13DA-34A3-5BA2BA1D0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076" y="1680918"/>
            <a:ext cx="9221487" cy="3496163"/>
          </a:xfrm>
        </p:spPr>
      </p:pic>
    </p:spTree>
    <p:extLst>
      <p:ext uri="{BB962C8B-B14F-4D97-AF65-F5344CB8AC3E}">
        <p14:creationId xmlns:p14="http://schemas.microsoft.com/office/powerpoint/2010/main" val="43863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82296"/>
            <a:ext cx="11106912" cy="100583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MECHANISM CLUSTERING BASED APROACH</a:t>
            </a:r>
            <a:endParaRPr lang="tr-T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A61C6A-4B99-CF11-6372-DE7D0A832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204" y="2291318"/>
            <a:ext cx="9259592" cy="3419952"/>
          </a:xfrm>
        </p:spPr>
      </p:pic>
    </p:spTree>
    <p:extLst>
      <p:ext uri="{BB962C8B-B14F-4D97-AF65-F5344CB8AC3E}">
        <p14:creationId xmlns:p14="http://schemas.microsoft.com/office/powerpoint/2010/main" val="3333601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82296"/>
            <a:ext cx="11106912" cy="100583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MECHANISM CLUSTERING BASED APROACH</a:t>
            </a:r>
            <a:endParaRPr lang="tr-T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62D881-306A-7111-4DA5-B002E44F8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309" y="2319897"/>
            <a:ext cx="9183382" cy="3362794"/>
          </a:xfrm>
        </p:spPr>
      </p:pic>
    </p:spTree>
    <p:extLst>
      <p:ext uri="{BB962C8B-B14F-4D97-AF65-F5344CB8AC3E}">
        <p14:creationId xmlns:p14="http://schemas.microsoft.com/office/powerpoint/2010/main" val="418181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D5C-13FF-0D8F-DDAC-D6106D83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" y="768096"/>
            <a:ext cx="11832336" cy="5971667"/>
          </a:xfrm>
        </p:spPr>
        <p:txBody>
          <a:bodyPr/>
          <a:lstStyle/>
          <a:p>
            <a:r>
              <a:rPr lang="en-GB" b="0" i="1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 classification of an image into different groups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an important step in image processing</a:t>
            </a:r>
            <a:endParaRPr lang="en-GB" i="1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if we want to analyze what’s inside the image</a:t>
            </a:r>
            <a:endParaRPr lang="en-GB" b="0" i="1" dirty="0">
              <a:solidFill>
                <a:srgbClr val="111111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For example, </a:t>
            </a:r>
            <a:endParaRPr lang="en-GB" i="1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to find if there is a chair or person inside an indoor image</a:t>
            </a:r>
            <a:endParaRPr lang="en-GB" b="0" i="1" dirty="0">
              <a:solidFill>
                <a:srgbClr val="111111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we may need image segmentation to separate objects</a:t>
            </a:r>
            <a:endParaRPr lang="en-GB" i="1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analyze each object individually to check what it is</a:t>
            </a:r>
            <a:endParaRPr lang="en-GB" b="0" i="1" dirty="0">
              <a:solidFill>
                <a:srgbClr val="111111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marL="457200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70806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82296"/>
            <a:ext cx="11106912" cy="100583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MECHANISM CLUSTERING BASED APROACH</a:t>
            </a:r>
            <a:endParaRPr lang="tr-TR" dirty="0"/>
          </a:p>
        </p:txBody>
      </p:sp>
      <p:pic>
        <p:nvPicPr>
          <p:cNvPr id="6" name="Content Placeholder 5" descr="A diagram of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C79517BD-BFEF-1F42-A896-3F9E4A8BF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6" y="1466194"/>
            <a:ext cx="5957455" cy="4582657"/>
          </a:xfrm>
        </p:spPr>
      </p:pic>
    </p:spTree>
    <p:extLst>
      <p:ext uri="{BB962C8B-B14F-4D97-AF65-F5344CB8AC3E}">
        <p14:creationId xmlns:p14="http://schemas.microsoft.com/office/powerpoint/2010/main" val="2786292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A248-4732-763C-C3DA-896E77B2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K-MEANS CLUSTERING - EXAMPLE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C7BD-9528-DC7F-EF75-3CDEE6117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k-means to create 2 CLUSTERS</a:t>
            </a:r>
          </a:p>
          <a:p>
            <a:endParaRPr lang="en-GB" dirty="0"/>
          </a:p>
          <a:p>
            <a:endParaRPr lang="en-GB" dirty="0"/>
          </a:p>
          <a:p>
            <a:endParaRPr lang="tr-T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4956364-AF8C-FCCF-90F6-FDE9280AE1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" name="Picture 9" descr="Chart, scatter chart">
            <a:extLst>
              <a:ext uri="{FF2B5EF4-FFF2-40B4-BE49-F238E27FC236}">
                <a16:creationId xmlns:a16="http://schemas.microsoft.com/office/drawing/2014/main" id="{44CFD366-A0AC-3885-42F7-DB3773D3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67" y="2399914"/>
            <a:ext cx="6515665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5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A248-4732-763C-C3DA-896E77B2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K-MEANS CLUSTERING - EXAMPLE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C7BD-9528-DC7F-EF75-3CDEE6117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k-means to create </a:t>
            </a:r>
            <a:r>
              <a:rPr lang="en-GB" b="1" dirty="0"/>
              <a:t>2</a:t>
            </a:r>
            <a:r>
              <a:rPr lang="en-GB" dirty="0"/>
              <a:t> CLUSTERS</a:t>
            </a:r>
          </a:p>
          <a:p>
            <a:r>
              <a:rPr lang="en-GB" dirty="0"/>
              <a:t>Assume </a:t>
            </a:r>
            <a:r>
              <a:rPr lang="en-GB" b="0" i="0" dirty="0">
                <a:solidFill>
                  <a:srgbClr val="303030"/>
                </a:solidFill>
                <a:effectLst/>
                <a:latin typeface="Arimo"/>
              </a:rPr>
              <a:t>A(2, 2) and C(1, 1)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b="1" dirty="0">
                <a:solidFill>
                  <a:srgbClr val="303030"/>
                </a:solidFill>
                <a:latin typeface="Arimo"/>
                <a:sym typeface="Wingdings" panose="05000000000000000000" pitchFamily="2" charset="2"/>
              </a:rPr>
              <a:t>centers</a:t>
            </a:r>
            <a:r>
              <a:rPr lang="en-GB" dirty="0">
                <a:solidFill>
                  <a:srgbClr val="303030"/>
                </a:solidFill>
                <a:latin typeface="Arimo"/>
                <a:sym typeface="Wingdings" panose="05000000000000000000" pitchFamily="2" charset="2"/>
              </a:rPr>
              <a:t> of the two clusters</a:t>
            </a:r>
          </a:p>
          <a:p>
            <a:r>
              <a:rPr lang="en-GB" dirty="0">
                <a:solidFill>
                  <a:srgbClr val="303030"/>
                </a:solidFill>
                <a:latin typeface="Arimo"/>
                <a:sym typeface="Wingdings" panose="05000000000000000000" pitchFamily="2" charset="2"/>
              </a:rPr>
              <a:t>Use Euclidean distance </a:t>
            </a:r>
            <a:endParaRPr lang="tr-T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4956364-AF8C-FCCF-90F6-FDE9280AE1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" name="Picture 9" descr="Chart, scatter chart">
            <a:extLst>
              <a:ext uri="{FF2B5EF4-FFF2-40B4-BE49-F238E27FC236}">
                <a16:creationId xmlns:a16="http://schemas.microsoft.com/office/drawing/2014/main" id="{44CFD366-A0AC-3885-42F7-DB3773D3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335" y="2370998"/>
            <a:ext cx="6515665" cy="44580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103E22-CB26-EB88-EFC5-D9F850CFE9E3}"/>
              </a:ext>
            </a:extLst>
          </p:cNvPr>
          <p:cNvCxnSpPr/>
          <p:nvPr/>
        </p:nvCxnSpPr>
        <p:spPr>
          <a:xfrm>
            <a:off x="7548465" y="1903445"/>
            <a:ext cx="1119674" cy="111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CC00B4-4AD3-2725-F04B-D2B85FC5AF0C}"/>
              </a:ext>
            </a:extLst>
          </p:cNvPr>
          <p:cNvSpPr txBox="1"/>
          <p:nvPr/>
        </p:nvSpPr>
        <p:spPr>
          <a:xfrm>
            <a:off x="7903029" y="1690688"/>
            <a:ext cx="1539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Center of 1</a:t>
            </a:r>
            <a:r>
              <a:rPr lang="en-GB" baseline="30000" dirty="0"/>
              <a:t>st</a:t>
            </a:r>
            <a:r>
              <a:rPr lang="en-GB" dirty="0"/>
              <a:t> cluster C1</a:t>
            </a:r>
            <a:endParaRPr lang="tr-T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A5F5EC-95F8-6C8A-6396-B602D3F9890E}"/>
              </a:ext>
            </a:extLst>
          </p:cNvPr>
          <p:cNvCxnSpPr>
            <a:cxnSpLocks/>
          </p:cNvCxnSpPr>
          <p:nvPr/>
        </p:nvCxnSpPr>
        <p:spPr>
          <a:xfrm flipH="1">
            <a:off x="8108302" y="4301412"/>
            <a:ext cx="1101012" cy="177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BE2642-8CDA-2C3F-1316-1474DB946192}"/>
              </a:ext>
            </a:extLst>
          </p:cNvPr>
          <p:cNvSpPr txBox="1"/>
          <p:nvPr/>
        </p:nvSpPr>
        <p:spPr>
          <a:xfrm>
            <a:off x="9293290" y="4001294"/>
            <a:ext cx="289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Center </a:t>
            </a:r>
            <a:r>
              <a:rPr lang="en-GB" dirty="0" err="1"/>
              <a:t>tof</a:t>
            </a:r>
            <a:r>
              <a:rPr lang="en-GB" dirty="0"/>
              <a:t> 2</a:t>
            </a:r>
            <a:r>
              <a:rPr lang="en-GB" baseline="30000" dirty="0"/>
              <a:t>nd</a:t>
            </a:r>
            <a:r>
              <a:rPr lang="en-GB" dirty="0"/>
              <a:t> cluster C2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77306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A248-4732-763C-C3DA-896E77B2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068865"/>
          </a:xfrm>
        </p:spPr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K-MEANS CLUSTERING - EXAMPLE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C7BD-9528-DC7F-EF75-3CDEE6117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85" y="942392"/>
            <a:ext cx="11837430" cy="5779493"/>
          </a:xfrm>
        </p:spPr>
        <p:txBody>
          <a:bodyPr/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Arimo"/>
              </a:rPr>
              <a:t>calculate the distance between each point and the centers of the two clusters</a:t>
            </a:r>
          </a:p>
          <a:p>
            <a:endParaRPr lang="tr-T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4956364-AF8C-FCCF-90F6-FDE9280AE1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" name="Picture 9" descr="Chart, scatter chart">
            <a:extLst>
              <a:ext uri="{FF2B5EF4-FFF2-40B4-BE49-F238E27FC236}">
                <a16:creationId xmlns:a16="http://schemas.microsoft.com/office/drawing/2014/main" id="{44CFD366-A0AC-3885-42F7-DB3773D3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02" y="1326502"/>
            <a:ext cx="5035417" cy="3445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F7E64DB-A943-AC4E-C720-BD6FF12CD0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1780" y="1597089"/>
              <a:ext cx="5833706" cy="4041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16853">
                      <a:extLst>
                        <a:ext uri="{9D8B030D-6E8A-4147-A177-3AD203B41FA5}">
                          <a16:colId xmlns:a16="http://schemas.microsoft.com/office/drawing/2014/main" val="958323032"/>
                        </a:ext>
                      </a:extLst>
                    </a:gridCol>
                    <a:gridCol w="2916853">
                      <a:extLst>
                        <a:ext uri="{9D8B030D-6E8A-4147-A177-3AD203B41FA5}">
                          <a16:colId xmlns:a16="http://schemas.microsoft.com/office/drawing/2014/main" val="424059008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Point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Distance to the center of 1</a:t>
                          </a:r>
                          <a:r>
                            <a:rPr lang="en-GB" baseline="30000" dirty="0"/>
                            <a:t>st </a:t>
                          </a:r>
                          <a:r>
                            <a:rPr lang="en-GB" baseline="0" dirty="0"/>
                            <a:t>Cluster</a:t>
                          </a:r>
                          <a:r>
                            <a:rPr lang="en-GB" dirty="0"/>
                            <a:t> (2,2)</a:t>
                          </a:r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606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A(2,2)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0094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B(3,2)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tr-T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tr-T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(3−2)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oMath>
                          </a14:m>
                          <a:r>
                            <a:rPr lang="en-GB" sz="2000" dirty="0"/>
                            <a:t>=1</a:t>
                          </a:r>
                          <a:endParaRPr lang="tr-T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119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C(1,1)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tr-T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tr-TR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(1−2)</m:t>
                                        </m:r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=1.41</m:t>
                                </m:r>
                              </m:oMath>
                            </m:oMathPara>
                          </a14:m>
                          <a:endParaRPr lang="tr-T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0032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D(3,1)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tr-T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tr-TR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(3−2)</m:t>
                                        </m:r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1−2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=1.41</m:t>
                                </m:r>
                              </m:oMath>
                            </m:oMathPara>
                          </a14:m>
                          <a:endParaRPr lang="tr-T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005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E(1.5,0.5)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tr-T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tr-T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(1.5−2)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0.5−2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000" dirty="0"/>
                            <a:t> 1.58</a:t>
                          </a:r>
                          <a:endParaRPr lang="tr-TR" sz="2000" dirty="0"/>
                        </a:p>
                        <a:p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23523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F7E64DB-A943-AC4E-C720-BD6FF12CD0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4424250"/>
                  </p:ext>
                </p:extLst>
              </p:nvPr>
            </p:nvGraphicFramePr>
            <p:xfrm>
              <a:off x="501780" y="1597089"/>
              <a:ext cx="5833706" cy="4041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16853">
                      <a:extLst>
                        <a:ext uri="{9D8B030D-6E8A-4147-A177-3AD203B41FA5}">
                          <a16:colId xmlns:a16="http://schemas.microsoft.com/office/drawing/2014/main" val="958323032"/>
                        </a:ext>
                      </a:extLst>
                    </a:gridCol>
                    <a:gridCol w="2916853">
                      <a:extLst>
                        <a:ext uri="{9D8B030D-6E8A-4147-A177-3AD203B41FA5}">
                          <a16:colId xmlns:a16="http://schemas.microsoft.com/office/drawing/2014/main" val="424059008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Point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Distance to the center of 1</a:t>
                          </a:r>
                          <a:r>
                            <a:rPr lang="en-GB" baseline="30000" dirty="0"/>
                            <a:t>st </a:t>
                          </a:r>
                          <a:r>
                            <a:rPr lang="en-GB" baseline="0" dirty="0"/>
                            <a:t>Cluster</a:t>
                          </a:r>
                          <a:r>
                            <a:rPr lang="en-GB" dirty="0"/>
                            <a:t> (2,2)</a:t>
                          </a:r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606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A(2,2)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</a:t>
                          </a:r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009434"/>
                      </a:ext>
                    </a:extLst>
                  </a:tr>
                  <a:tr h="46056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B(3,2)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09" t="-225000" r="-835" b="-559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0119653"/>
                      </a:ext>
                    </a:extLst>
                  </a:tr>
                  <a:tr h="76536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C(1,1)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09" t="-196032" r="-835" b="-237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0032768"/>
                      </a:ext>
                    </a:extLst>
                  </a:tr>
                  <a:tr h="76536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D(3,1)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09" t="-296032" r="-835" b="-137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005144"/>
                      </a:ext>
                    </a:extLst>
                  </a:tr>
                  <a:tr h="103968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E(1.5,0.5)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09" t="-291813" r="-835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3523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22521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A248-4732-763C-C3DA-896E77B2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255"/>
            <a:ext cx="10515600" cy="1068865"/>
          </a:xfrm>
        </p:spPr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K-MEANS CLUSTERING - EXAMPLE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C7BD-9528-DC7F-EF75-3CDEE6117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85" y="942392"/>
            <a:ext cx="11837430" cy="5779493"/>
          </a:xfrm>
        </p:spPr>
        <p:txBody>
          <a:bodyPr/>
          <a:lstStyle/>
          <a:p>
            <a:r>
              <a:rPr lang="en-GB" b="0" i="0" dirty="0">
                <a:solidFill>
                  <a:srgbClr val="303030"/>
                </a:solidFill>
                <a:effectLst/>
                <a:latin typeface="Arimo"/>
              </a:rPr>
              <a:t>calculate the distance between each point and the centers of the two clusters</a:t>
            </a:r>
          </a:p>
          <a:p>
            <a:endParaRPr lang="tr-T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4956364-AF8C-FCCF-90F6-FDE9280AE1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" name="Picture 9" descr="Chart, scatter chart">
            <a:extLst>
              <a:ext uri="{FF2B5EF4-FFF2-40B4-BE49-F238E27FC236}">
                <a16:creationId xmlns:a16="http://schemas.microsoft.com/office/drawing/2014/main" id="{44CFD366-A0AC-3885-42F7-DB3773D3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02" y="1326502"/>
            <a:ext cx="5035417" cy="3445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F7E64DB-A943-AC4E-C720-BD6FF12CD0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1780" y="1597089"/>
              <a:ext cx="5833706" cy="30789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4971">
                      <a:extLst>
                        <a:ext uri="{9D8B030D-6E8A-4147-A177-3AD203B41FA5}">
                          <a16:colId xmlns:a16="http://schemas.microsoft.com/office/drawing/2014/main" val="958323032"/>
                        </a:ext>
                      </a:extLst>
                    </a:gridCol>
                    <a:gridCol w="4338735">
                      <a:extLst>
                        <a:ext uri="{9D8B030D-6E8A-4147-A177-3AD203B41FA5}">
                          <a16:colId xmlns:a16="http://schemas.microsoft.com/office/drawing/2014/main" val="424059008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Point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Distance to the center of 2</a:t>
                          </a:r>
                          <a:r>
                            <a:rPr lang="en-GB" baseline="30000" dirty="0"/>
                            <a:t>nd </a:t>
                          </a:r>
                          <a:r>
                            <a:rPr lang="en-GB" baseline="0" dirty="0"/>
                            <a:t>Cluster</a:t>
                          </a:r>
                          <a:r>
                            <a:rPr lang="en-GB" dirty="0"/>
                            <a:t> (1,1)</a:t>
                          </a:r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606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A(2,2)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tr-T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tr-TR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(2−1)</m:t>
                                      </m:r>
                                    </m:e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oMath>
                          </a14:m>
                          <a:r>
                            <a:rPr lang="en-GB" sz="1800" dirty="0"/>
                            <a:t>=1.41</a:t>
                          </a:r>
                          <a:endParaRPr lang="tr-TR" sz="1800" dirty="0"/>
                        </a:p>
                        <a:p>
                          <a:pPr algn="ctr"/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0094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B(3,2)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tr-T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tr-T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3−1)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oMath>
                          </a14:m>
                          <a:r>
                            <a:rPr lang="en-GB" sz="2000" dirty="0"/>
                            <a:t>=2.24</a:t>
                          </a:r>
                          <a:endParaRPr lang="tr-T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119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C(1,1)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000" dirty="0"/>
                            <a:t>0</a:t>
                          </a:r>
                          <a:endParaRPr lang="tr-T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0032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D(3,1)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tr-T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tr-T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(3−1)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oMath>
                          </a14:m>
                          <a:r>
                            <a:rPr lang="en-GB" sz="2000" dirty="0"/>
                            <a:t>=2</a:t>
                          </a:r>
                          <a:endParaRPr lang="tr-T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005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E(1.5,0.5)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tr-T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tr-TR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1.5−1)</m:t>
                                      </m:r>
                                    </m:e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0.5−1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oMath>
                          </a14:m>
                          <a:r>
                            <a:rPr lang="en-GB" sz="1800" dirty="0"/>
                            <a:t>= 0.71</a:t>
                          </a:r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23523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F7E64DB-A943-AC4E-C720-BD6FF12CD0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4616846"/>
                  </p:ext>
                </p:extLst>
              </p:nvPr>
            </p:nvGraphicFramePr>
            <p:xfrm>
              <a:off x="501780" y="1597089"/>
              <a:ext cx="5833706" cy="28046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4971">
                      <a:extLst>
                        <a:ext uri="{9D8B030D-6E8A-4147-A177-3AD203B41FA5}">
                          <a16:colId xmlns:a16="http://schemas.microsoft.com/office/drawing/2014/main" val="958323032"/>
                        </a:ext>
                      </a:extLst>
                    </a:gridCol>
                    <a:gridCol w="4338735">
                      <a:extLst>
                        <a:ext uri="{9D8B030D-6E8A-4147-A177-3AD203B41FA5}">
                          <a16:colId xmlns:a16="http://schemas.microsoft.com/office/drawing/2014/main" val="424059008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Point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Distance to the center of 2</a:t>
                          </a:r>
                          <a:r>
                            <a:rPr lang="en-GB" baseline="30000" dirty="0"/>
                            <a:t>nd </a:t>
                          </a:r>
                          <a:r>
                            <a:rPr lang="en-GB" baseline="0" dirty="0"/>
                            <a:t>Cluster</a:t>
                          </a:r>
                          <a:r>
                            <a:rPr lang="en-GB" dirty="0"/>
                            <a:t> (1,1)</a:t>
                          </a:r>
                          <a:endParaRPr lang="tr-T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8606920"/>
                      </a:ext>
                    </a:extLst>
                  </a:tr>
                  <a:tr h="697929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A(2,2)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691" t="-56522" r="-562" b="-26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009434"/>
                      </a:ext>
                    </a:extLst>
                  </a:tr>
                  <a:tr h="46056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B(3,2)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691" t="-236842" r="-562" b="-29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011965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C(1,1)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000" dirty="0"/>
                            <a:t>0</a:t>
                          </a:r>
                          <a:endParaRPr lang="tr-T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0032768"/>
                      </a:ext>
                    </a:extLst>
                  </a:tr>
                  <a:tr h="46056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D(3,1)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691" t="-422368" r="-562" b="-111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005144"/>
                      </a:ext>
                    </a:extLst>
                  </a:tr>
                  <a:tr h="423609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E(1.5,0.5)</a:t>
                          </a:r>
                          <a:endParaRPr lang="tr-T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691" t="-567143" r="-562" b="-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3523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27093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554B7-3A87-5F1B-A2DF-2EE8928B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29"/>
            <a:ext cx="10515600" cy="625151"/>
          </a:xfrm>
        </p:spPr>
        <p:txBody>
          <a:bodyPr>
            <a:normAutofit fontScale="90000"/>
          </a:bodyPr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K-MEANS CLUSTERING - EXAMPLE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29904-6E9D-A37D-FB77-440BBE08B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64" y="755780"/>
            <a:ext cx="4965048" cy="280405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0196E-9561-4A5E-3AC2-71098E10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940" y="755779"/>
            <a:ext cx="5115732" cy="2804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B73F44-EA31-CE36-649B-D7343F091420}"/>
              </a:ext>
            </a:extLst>
          </p:cNvPr>
          <p:cNvSpPr txBox="1"/>
          <p:nvPr/>
        </p:nvSpPr>
        <p:spPr>
          <a:xfrm>
            <a:off x="373224" y="3694922"/>
            <a:ext cx="113366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Determine the </a:t>
            </a:r>
            <a:r>
              <a:rPr lang="en-GB" b="1" dirty="0"/>
              <a:t>closest</a:t>
            </a:r>
            <a:r>
              <a:rPr lang="en-GB" dirty="0"/>
              <a:t> centroid!</a:t>
            </a:r>
          </a:p>
          <a:p>
            <a:r>
              <a:rPr lang="en-GB" sz="2800" b="1" dirty="0"/>
              <a:t>A</a:t>
            </a:r>
            <a:r>
              <a:rPr lang="en-GB" sz="2800" dirty="0"/>
              <a:t> belongs to the 1</a:t>
            </a:r>
            <a:r>
              <a:rPr lang="en-GB" sz="2800" baseline="30000" dirty="0"/>
              <a:t>st</a:t>
            </a:r>
            <a:r>
              <a:rPr lang="en-GB" sz="2800" dirty="0"/>
              <a:t> cluster </a:t>
            </a:r>
            <a:r>
              <a:rPr lang="en-GB" sz="2800" b="1" dirty="0"/>
              <a:t>C1</a:t>
            </a:r>
            <a:r>
              <a:rPr lang="en-GB" sz="2800" dirty="0"/>
              <a:t> </a:t>
            </a:r>
            <a:r>
              <a:rPr lang="en-GB" sz="2800" dirty="0">
                <a:sym typeface="Wingdings" panose="05000000000000000000" pitchFamily="2" charset="2"/>
              </a:rPr>
              <a:t> point </a:t>
            </a:r>
            <a:r>
              <a:rPr lang="en-GB" sz="2800" b="1" dirty="0">
                <a:sym typeface="Wingdings" panose="05000000000000000000" pitchFamily="2" charset="2"/>
              </a:rPr>
              <a:t>A</a:t>
            </a:r>
            <a:r>
              <a:rPr lang="en-GB" sz="2800" dirty="0">
                <a:sym typeface="Wingdings" panose="05000000000000000000" pitchFamily="2" charset="2"/>
              </a:rPr>
              <a:t> is closer to the centroid of the first cluster than the centroid of the second cluster (0 vs. 1.41).</a:t>
            </a:r>
            <a:endParaRPr lang="en-GB" sz="2800" dirty="0"/>
          </a:p>
          <a:p>
            <a:r>
              <a:rPr lang="en-GB" sz="2800" b="1" dirty="0"/>
              <a:t>B</a:t>
            </a:r>
            <a:r>
              <a:rPr lang="en-GB" sz="2800" dirty="0"/>
              <a:t> belongs to the 1</a:t>
            </a:r>
            <a:r>
              <a:rPr lang="en-GB" sz="2800" baseline="30000" dirty="0"/>
              <a:t>st</a:t>
            </a:r>
            <a:r>
              <a:rPr lang="en-GB" sz="2800" dirty="0"/>
              <a:t> cluster </a:t>
            </a:r>
            <a:r>
              <a:rPr lang="en-GB" sz="2800" b="1" dirty="0"/>
              <a:t>C1</a:t>
            </a:r>
          </a:p>
          <a:p>
            <a:r>
              <a:rPr lang="en-GB" sz="2800" b="1" dirty="0"/>
              <a:t>C</a:t>
            </a:r>
            <a:r>
              <a:rPr lang="en-GB" sz="2800" dirty="0"/>
              <a:t> belongs to the 2</a:t>
            </a:r>
            <a:r>
              <a:rPr lang="en-GB" sz="2800" baseline="30000" dirty="0"/>
              <a:t>nd</a:t>
            </a:r>
            <a:r>
              <a:rPr lang="en-GB" sz="2800" dirty="0"/>
              <a:t> cluster </a:t>
            </a:r>
            <a:r>
              <a:rPr lang="en-GB" sz="2800" b="1" dirty="0">
                <a:solidFill>
                  <a:srgbClr val="FF0000"/>
                </a:solidFill>
              </a:rPr>
              <a:t>C2</a:t>
            </a:r>
          </a:p>
          <a:p>
            <a:r>
              <a:rPr lang="en-GB" sz="2800" b="1" dirty="0"/>
              <a:t>D</a:t>
            </a:r>
            <a:r>
              <a:rPr lang="en-GB" sz="2800" dirty="0"/>
              <a:t> belongs to the 1</a:t>
            </a:r>
            <a:r>
              <a:rPr lang="en-GB" sz="2800" baseline="30000" dirty="0"/>
              <a:t>st</a:t>
            </a:r>
            <a:r>
              <a:rPr lang="en-GB" sz="2800" dirty="0"/>
              <a:t> cluster </a:t>
            </a:r>
            <a:r>
              <a:rPr lang="en-GB" sz="2800" b="1" dirty="0"/>
              <a:t>C1</a:t>
            </a:r>
          </a:p>
          <a:p>
            <a:r>
              <a:rPr lang="en-GB" sz="2800" b="1" dirty="0"/>
              <a:t>E</a:t>
            </a:r>
            <a:r>
              <a:rPr lang="en-GB" sz="2800" dirty="0"/>
              <a:t> belongs to the 2</a:t>
            </a:r>
            <a:r>
              <a:rPr lang="en-GB" sz="2800" baseline="30000" dirty="0"/>
              <a:t>nd</a:t>
            </a:r>
            <a:r>
              <a:rPr lang="en-GB" sz="2800" dirty="0"/>
              <a:t> cluster </a:t>
            </a:r>
            <a:r>
              <a:rPr lang="en-GB" sz="2800" b="1" dirty="0">
                <a:solidFill>
                  <a:srgbClr val="FF0000"/>
                </a:solidFill>
              </a:rPr>
              <a:t>C2</a:t>
            </a:r>
          </a:p>
          <a:p>
            <a:endParaRPr lang="en-GB" dirty="0"/>
          </a:p>
          <a:p>
            <a:endParaRPr lang="en-GB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87226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492DFF-5657-A7B8-F09B-0BAB6300986D}"/>
              </a:ext>
            </a:extLst>
          </p:cNvPr>
          <p:cNvSpPr/>
          <p:nvPr/>
        </p:nvSpPr>
        <p:spPr>
          <a:xfrm>
            <a:off x="6587412" y="1436914"/>
            <a:ext cx="4534678" cy="2799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6CABC-28CB-6DD5-559F-D362707F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first iteration</a:t>
            </a:r>
          </a:p>
        </p:txBody>
      </p:sp>
      <p:pic>
        <p:nvPicPr>
          <p:cNvPr id="4" name="Content Placeholder 3" descr="Chart, scatter chart">
            <a:extLst>
              <a:ext uri="{FF2B5EF4-FFF2-40B4-BE49-F238E27FC236}">
                <a16:creationId xmlns:a16="http://schemas.microsoft.com/office/drawing/2014/main" id="{ABD529F9-26DF-7AB3-4CA6-CC02133F9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65347"/>
            <a:ext cx="7188199" cy="49239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C89CCB-D1AB-43DE-7DA8-26388B22ABE6}"/>
                  </a:ext>
                </a:extLst>
              </p14:cNvPr>
              <p14:cNvContentPartPr/>
              <p14:nvPr/>
            </p14:nvContentPartPr>
            <p14:xfrm>
              <a:off x="6695368" y="1072550"/>
              <a:ext cx="4165920" cy="353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C89CCB-D1AB-43DE-7DA8-26388B22AB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6728" y="1063910"/>
                <a:ext cx="4183560" cy="35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C957FD-7DA1-55A6-BF53-B6869548FDC7}"/>
                  </a:ext>
                </a:extLst>
              </p14:cNvPr>
              <p14:cNvContentPartPr/>
              <p14:nvPr/>
            </p14:nvContentPartPr>
            <p14:xfrm>
              <a:off x="5455528" y="2788310"/>
              <a:ext cx="3098160" cy="219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C957FD-7DA1-55A6-BF53-B6869548FD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6888" y="2779310"/>
                <a:ext cx="3115800" cy="2213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E505352-1628-946C-034C-30C31277D9BB}"/>
              </a:ext>
            </a:extLst>
          </p:cNvPr>
          <p:cNvSpPr txBox="1"/>
          <p:nvPr/>
        </p:nvSpPr>
        <p:spPr>
          <a:xfrm>
            <a:off x="7710716" y="1329711"/>
            <a:ext cx="259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CLUSTER 1 C1</a:t>
            </a:r>
            <a:endParaRPr lang="tr-T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21D37-4163-24E7-144A-25A8CF2A794B}"/>
              </a:ext>
            </a:extLst>
          </p:cNvPr>
          <p:cNvSpPr txBox="1"/>
          <p:nvPr/>
        </p:nvSpPr>
        <p:spPr>
          <a:xfrm>
            <a:off x="5622211" y="3820081"/>
            <a:ext cx="259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CLUSTER 2 C2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74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91902-C83E-FB94-D558-132C9E5C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4" y="18256"/>
            <a:ext cx="10515600" cy="765516"/>
          </a:xfrm>
        </p:spPr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K-MEANS CLUSTERING - EXAMPLE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FA5E-B530-A5AD-1524-7A3710865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65" y="643812"/>
            <a:ext cx="11849878" cy="6195932"/>
          </a:xfrm>
        </p:spPr>
        <p:txBody>
          <a:bodyPr>
            <a:normAutofit/>
          </a:bodyPr>
          <a:lstStyle/>
          <a:p>
            <a:r>
              <a:rPr lang="en-GB" sz="3600" dirty="0"/>
              <a:t>Calculate the new centroids of each cluster!</a:t>
            </a:r>
          </a:p>
          <a:p>
            <a:r>
              <a:rPr lang="en-GB" sz="3600" dirty="0"/>
              <a:t>c(C1)=? and c(C2)=?</a:t>
            </a:r>
          </a:p>
          <a:p>
            <a:r>
              <a:rPr lang="en-GB" sz="3600" dirty="0"/>
              <a:t>How?</a:t>
            </a:r>
          </a:p>
          <a:p>
            <a:pPr lvl="1"/>
            <a:r>
              <a:rPr lang="en-GB" sz="3200" b="0" i="0" dirty="0">
                <a:solidFill>
                  <a:srgbClr val="303030"/>
                </a:solidFill>
                <a:effectLst/>
                <a:latin typeface="Arimo"/>
              </a:rPr>
              <a:t>By </a:t>
            </a:r>
            <a:r>
              <a:rPr lang="en-GB" sz="3200" b="1" i="0" dirty="0">
                <a:solidFill>
                  <a:srgbClr val="303030"/>
                </a:solidFill>
                <a:effectLst/>
                <a:latin typeface="Arimo"/>
              </a:rPr>
              <a:t>taking mean</a:t>
            </a:r>
            <a:r>
              <a:rPr lang="en-GB" sz="3200" b="0" i="0" dirty="0">
                <a:solidFill>
                  <a:srgbClr val="303030"/>
                </a:solidFill>
                <a:effectLst/>
                <a:latin typeface="Arimo"/>
              </a:rPr>
              <a:t> (</a:t>
            </a:r>
            <a:r>
              <a:rPr lang="en-GB" sz="3200" b="1" i="0" dirty="0">
                <a:solidFill>
                  <a:srgbClr val="303030"/>
                </a:solidFill>
                <a:effectLst/>
                <a:latin typeface="Arimo"/>
              </a:rPr>
              <a:t>averaging</a:t>
            </a:r>
            <a:r>
              <a:rPr lang="en-GB" sz="3200" b="0" i="0" dirty="0">
                <a:solidFill>
                  <a:srgbClr val="303030"/>
                </a:solidFill>
                <a:effectLst/>
                <a:latin typeface="Arimo"/>
              </a:rPr>
              <a:t>) of all the points contained in that cluster.</a:t>
            </a:r>
          </a:p>
          <a:p>
            <a:r>
              <a:rPr lang="en-GB" sz="3600" dirty="0">
                <a:solidFill>
                  <a:srgbClr val="303030"/>
                </a:solidFill>
                <a:latin typeface="Arimo"/>
              </a:rPr>
              <a:t>New centroids (centers of each cluster):</a:t>
            </a:r>
          </a:p>
          <a:p>
            <a:pPr lvl="1"/>
            <a:r>
              <a:rPr lang="en-GB" sz="3200" dirty="0">
                <a:solidFill>
                  <a:srgbClr val="303030"/>
                </a:solidFill>
                <a:latin typeface="Arimo"/>
              </a:rPr>
              <a:t>For C1: Points A, B, D </a:t>
            </a:r>
            <a:r>
              <a:rPr lang="en-GB" sz="3200" dirty="0">
                <a:solidFill>
                  <a:srgbClr val="303030"/>
                </a:solidFill>
                <a:latin typeface="Arimo"/>
                <a:sym typeface="Wingdings" panose="05000000000000000000" pitchFamily="2" charset="2"/>
              </a:rPr>
              <a:t> ((2+3+3)/3, (2+2+1)/3)=</a:t>
            </a:r>
            <a:r>
              <a:rPr lang="en-GB" sz="3600" b="1" dirty="0">
                <a:solidFill>
                  <a:srgbClr val="303030"/>
                </a:solidFill>
                <a:latin typeface="Arimo"/>
                <a:sym typeface="Wingdings" panose="05000000000000000000" pitchFamily="2" charset="2"/>
              </a:rPr>
              <a:t>(2.67, 1.67)</a:t>
            </a:r>
          </a:p>
          <a:p>
            <a:pPr lvl="1"/>
            <a:r>
              <a:rPr lang="en-GB" sz="3200" dirty="0">
                <a:solidFill>
                  <a:srgbClr val="303030"/>
                </a:solidFill>
                <a:latin typeface="Arimo"/>
                <a:sym typeface="Wingdings" panose="05000000000000000000" pitchFamily="2" charset="2"/>
              </a:rPr>
              <a:t>For C2: Points C, E ((1+1.5)/2, (1+0.5)/2)=</a:t>
            </a:r>
            <a:r>
              <a:rPr lang="en-GB" sz="3600" b="1" dirty="0">
                <a:solidFill>
                  <a:srgbClr val="303030"/>
                </a:solidFill>
                <a:latin typeface="Arimo"/>
                <a:sym typeface="Wingdings" panose="05000000000000000000" pitchFamily="2" charset="2"/>
              </a:rPr>
              <a:t>(1.25, 0.75)</a:t>
            </a:r>
            <a:endParaRPr lang="tr-TR" sz="3200" b="1" dirty="0">
              <a:solidFill>
                <a:srgbClr val="303030"/>
              </a:solidFill>
              <a:latin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670329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A492DFF-5657-A7B8-F09B-0BAB6300986D}"/>
              </a:ext>
            </a:extLst>
          </p:cNvPr>
          <p:cNvSpPr/>
          <p:nvPr/>
        </p:nvSpPr>
        <p:spPr>
          <a:xfrm>
            <a:off x="6587412" y="1436914"/>
            <a:ext cx="4534678" cy="279918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6CABC-28CB-6DD5-559F-D362707F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first iteration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 CENTROIDS</a:t>
            </a:r>
          </a:p>
        </p:txBody>
      </p:sp>
      <p:pic>
        <p:nvPicPr>
          <p:cNvPr id="4" name="Content Placeholder 3" descr="Chart, scatter chart">
            <a:extLst>
              <a:ext uri="{FF2B5EF4-FFF2-40B4-BE49-F238E27FC236}">
                <a16:creationId xmlns:a16="http://schemas.microsoft.com/office/drawing/2014/main" id="{ABD529F9-26DF-7AB3-4CA6-CC02133F9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65347"/>
            <a:ext cx="7188199" cy="49239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C89CCB-D1AB-43DE-7DA8-26388B22ABE6}"/>
                  </a:ext>
                </a:extLst>
              </p14:cNvPr>
              <p14:cNvContentPartPr/>
              <p14:nvPr/>
            </p14:nvContentPartPr>
            <p14:xfrm>
              <a:off x="6695368" y="1072550"/>
              <a:ext cx="4165920" cy="353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C89CCB-D1AB-43DE-7DA8-26388B22AB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6368" y="1063550"/>
                <a:ext cx="4183560" cy="35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C957FD-7DA1-55A6-BF53-B6869548FDC7}"/>
                  </a:ext>
                </a:extLst>
              </p14:cNvPr>
              <p14:cNvContentPartPr/>
              <p14:nvPr/>
            </p14:nvContentPartPr>
            <p14:xfrm>
              <a:off x="5455528" y="2788310"/>
              <a:ext cx="3098160" cy="219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C957FD-7DA1-55A6-BF53-B6869548FD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6527" y="2779310"/>
                <a:ext cx="3115802" cy="2213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E505352-1628-946C-034C-30C31277D9BB}"/>
              </a:ext>
            </a:extLst>
          </p:cNvPr>
          <p:cNvSpPr txBox="1"/>
          <p:nvPr/>
        </p:nvSpPr>
        <p:spPr>
          <a:xfrm>
            <a:off x="7710716" y="1329711"/>
            <a:ext cx="259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CLUSTER 1 C1</a:t>
            </a:r>
            <a:endParaRPr lang="tr-T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21D37-4163-24E7-144A-25A8CF2A794B}"/>
              </a:ext>
            </a:extLst>
          </p:cNvPr>
          <p:cNvSpPr txBox="1"/>
          <p:nvPr/>
        </p:nvSpPr>
        <p:spPr>
          <a:xfrm>
            <a:off x="3730627" y="2574896"/>
            <a:ext cx="259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CLUSTER 2 C2</a:t>
            </a:r>
            <a:endParaRPr lang="tr-T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EF1EE0-1917-205B-44ED-87C3752FB41E}"/>
                  </a:ext>
                </a:extLst>
              </p14:cNvPr>
              <p14:cNvContentPartPr/>
              <p14:nvPr/>
            </p14:nvContentPartPr>
            <p14:xfrm>
              <a:off x="8294848" y="292979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EF1EE0-1917-205B-44ED-87C3752FB4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5848" y="292079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0696A9A-18A2-9196-71EB-41DBA83DE65E}"/>
              </a:ext>
            </a:extLst>
          </p:cNvPr>
          <p:cNvGrpSpPr/>
          <p:nvPr/>
        </p:nvGrpSpPr>
        <p:grpSpPr>
          <a:xfrm>
            <a:off x="8152288" y="2799110"/>
            <a:ext cx="236160" cy="276840"/>
            <a:chOff x="8152288" y="2799110"/>
            <a:chExt cx="23616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AD74F0-E9AA-49C3-4091-5469D0B664E1}"/>
                    </a:ext>
                  </a:extLst>
                </p14:cNvPr>
                <p14:cNvContentPartPr/>
                <p14:nvPr/>
              </p14:nvContentPartPr>
              <p14:xfrm>
                <a:off x="8238688" y="2864270"/>
                <a:ext cx="90000" cy="162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AD74F0-E9AA-49C3-4091-5469D0B664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30048" y="2855630"/>
                  <a:ext cx="107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1A5956-5218-4EB4-F295-DEB4EC22CA51}"/>
                    </a:ext>
                  </a:extLst>
                </p14:cNvPr>
                <p14:cNvContentPartPr/>
                <p14:nvPr/>
              </p14:nvContentPartPr>
              <p14:xfrm>
                <a:off x="8152288" y="2799110"/>
                <a:ext cx="236160" cy="276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1A5956-5218-4EB4-F295-DEB4EC22CA5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43648" y="2790470"/>
                  <a:ext cx="253800" cy="29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107E4CF-10C2-AEE4-DB68-A04585538BE0}"/>
              </a:ext>
            </a:extLst>
          </p:cNvPr>
          <p:cNvSpPr txBox="1"/>
          <p:nvPr/>
        </p:nvSpPr>
        <p:spPr>
          <a:xfrm>
            <a:off x="8481527" y="2799110"/>
            <a:ext cx="1872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New centroid</a:t>
            </a:r>
          </a:p>
          <a:p>
            <a:r>
              <a:rPr lang="en-GB" sz="2000" b="1" dirty="0"/>
              <a:t>(2.67,1.67)</a:t>
            </a:r>
            <a:endParaRPr lang="tr-TR" sz="2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602F353-7D71-4236-B380-23528EC75A15}"/>
                  </a:ext>
                </a:extLst>
              </p14:cNvPr>
              <p14:cNvContentPartPr/>
              <p14:nvPr/>
            </p14:nvContentPartPr>
            <p14:xfrm>
              <a:off x="6503128" y="508475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602F353-7D71-4236-B380-23528EC75A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4488" y="50761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36795E5-6F97-353C-48B2-337E2C94B747}"/>
                  </a:ext>
                </a:extLst>
              </p14:cNvPr>
              <p14:cNvContentPartPr/>
              <p14:nvPr/>
            </p14:nvContentPartPr>
            <p14:xfrm>
              <a:off x="6512488" y="5038670"/>
              <a:ext cx="360" cy="129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36795E5-6F97-353C-48B2-337E2C94B74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03848" y="5029670"/>
                <a:ext cx="180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3FA5AB8-5DD3-1E6C-25AB-6886AD8F590D}"/>
                  </a:ext>
                </a:extLst>
              </p14:cNvPr>
              <p14:cNvContentPartPr/>
              <p14:nvPr/>
            </p14:nvContentPartPr>
            <p14:xfrm>
              <a:off x="4786288" y="4030310"/>
              <a:ext cx="176760" cy="19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3FA5AB8-5DD3-1E6C-25AB-6886AD8F59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77288" y="4021670"/>
                <a:ext cx="19440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ACC77C8-642D-1549-BF84-487F8A33FA5C}"/>
              </a:ext>
            </a:extLst>
          </p:cNvPr>
          <p:cNvGrpSpPr/>
          <p:nvPr/>
        </p:nvGrpSpPr>
        <p:grpSpPr>
          <a:xfrm>
            <a:off x="6293248" y="3937070"/>
            <a:ext cx="415800" cy="280800"/>
            <a:chOff x="6293248" y="3937070"/>
            <a:chExt cx="41580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F1D0A10-A3AB-809C-CABB-654533A64D5F}"/>
                    </a:ext>
                  </a:extLst>
                </p14:cNvPr>
                <p14:cNvContentPartPr/>
                <p14:nvPr/>
              </p14:nvContentPartPr>
              <p14:xfrm>
                <a:off x="6400528" y="3946430"/>
                <a:ext cx="195120" cy="225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1D0A10-A3AB-809C-CABB-654533A64D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82888" y="3928790"/>
                  <a:ext cx="230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6E2064-8237-E89B-7E2A-E7D741B38D25}"/>
                    </a:ext>
                  </a:extLst>
                </p14:cNvPr>
                <p14:cNvContentPartPr/>
                <p14:nvPr/>
              </p14:nvContentPartPr>
              <p14:xfrm>
                <a:off x="6708688" y="393743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6E2064-8237-E89B-7E2A-E7D741B38D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90688" y="39194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8B7D9E-05CC-8BD0-FC98-B167DE45B8AC}"/>
                    </a:ext>
                  </a:extLst>
                </p14:cNvPr>
                <p14:cNvContentPartPr/>
                <p14:nvPr/>
              </p14:nvContentPartPr>
              <p14:xfrm>
                <a:off x="6293248" y="3937070"/>
                <a:ext cx="415800" cy="28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8B7D9E-05CC-8BD0-FC98-B167DE45B8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75248" y="3919070"/>
                  <a:ext cx="451440" cy="316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87741DE-3A01-4D65-86F7-9324908BEFD5}"/>
              </a:ext>
            </a:extLst>
          </p:cNvPr>
          <p:cNvSpPr txBox="1"/>
          <p:nvPr/>
        </p:nvSpPr>
        <p:spPr>
          <a:xfrm>
            <a:off x="5005144" y="4247493"/>
            <a:ext cx="1872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New centroid</a:t>
            </a:r>
          </a:p>
          <a:p>
            <a:r>
              <a:rPr lang="en-GB" sz="2000" b="1" dirty="0">
                <a:solidFill>
                  <a:srgbClr val="FF0000"/>
                </a:solidFill>
              </a:rPr>
              <a:t>(1.25,0.75)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C06B0F6-09FC-E833-3816-B1381DB265FF}"/>
              </a:ext>
            </a:extLst>
          </p:cNvPr>
          <p:cNvSpPr/>
          <p:nvPr/>
        </p:nvSpPr>
        <p:spPr>
          <a:xfrm rot="3057422">
            <a:off x="7696026" y="2652462"/>
            <a:ext cx="541515" cy="231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37ED8C43-7BA1-44D3-B967-98FCB805FE18}"/>
              </a:ext>
            </a:extLst>
          </p:cNvPr>
          <p:cNvSpPr/>
          <p:nvPr/>
        </p:nvSpPr>
        <p:spPr>
          <a:xfrm rot="3057422">
            <a:off x="5976906" y="3846847"/>
            <a:ext cx="405459" cy="239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8238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7FDA-F98C-A554-B278-80307434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K-MEANS CLUSTERING - EXAMPLE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D99C5-F9FE-F56B-E6E3-0442C0CFF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TO </a:t>
            </a:r>
            <a:r>
              <a:rPr lang="en-GB" b="1" dirty="0"/>
              <a:t>FINISH</a:t>
            </a:r>
            <a:r>
              <a:rPr lang="en-GB" dirty="0"/>
              <a:t>?</a:t>
            </a:r>
          </a:p>
          <a:p>
            <a:pPr lvl="1"/>
            <a:r>
              <a:rPr lang="en-GB" sz="4000" b="1" i="0" dirty="0">
                <a:solidFill>
                  <a:srgbClr val="FF0000"/>
                </a:solidFill>
                <a:effectLst/>
                <a:latin typeface="Arimo"/>
              </a:rPr>
              <a:t>until the centers do not change anymore!</a:t>
            </a:r>
            <a:endParaRPr lang="tr-T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15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D5C-13FF-0D8F-DDAC-D6106D83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" y="768096"/>
            <a:ext cx="11832336" cy="5971667"/>
          </a:xfrm>
        </p:spPr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usually serves as the pre-processing before pattern recognition</a:t>
            </a: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feature extraction, </a:t>
            </a: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and compression of the image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 process of partitioning a digital image into multiple distinct regions</a:t>
            </a:r>
            <a:endParaRPr lang="en-GB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containing each pixel(sets of pixels, also known as </a:t>
            </a:r>
            <a:r>
              <a:rPr lang="en-GB" b="0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superpixels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) with similar attributes.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425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D5C-13FF-0D8F-DDAC-D6106D83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" y="768096"/>
            <a:ext cx="11832336" cy="5971667"/>
          </a:xfrm>
        </p:spPr>
        <p:txBody>
          <a:bodyPr/>
          <a:lstStyle/>
          <a:p>
            <a:r>
              <a:rPr lang="en-GB" dirty="0">
                <a:solidFill>
                  <a:srgbClr val="111111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G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oal 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to change the representation of an image into something that is more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meaningful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and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easier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to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analyze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typically used to locate objects and </a:t>
            </a:r>
            <a:r>
              <a:rPr lang="en-GB" b="0" i="0" u="sng" dirty="0">
                <a:solidFill>
                  <a:srgbClr val="211F1F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boundaries 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(lines, curves, etc.) in images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 process of assigning a </a:t>
            </a:r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label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to every pixel in an image</a:t>
            </a: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such that pixels with the same label share certain characteristics</a:t>
            </a:r>
            <a:endParaRPr lang="en-GB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lvl="1"/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66133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why important?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D5C-13FF-0D8F-DDAC-D6106D83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" y="768096"/>
            <a:ext cx="11832336" cy="5971667"/>
          </a:xfrm>
        </p:spPr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Autonomous Vehicles</a:t>
            </a: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they need sensory input devices like cameras, radar, and lasers</a:t>
            </a:r>
            <a:endParaRPr lang="en-GB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to allow the car to perceive the world around it</a:t>
            </a: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creating a digital map</a:t>
            </a:r>
            <a:endParaRPr lang="en-GB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Autonomous driving is not even possible without object detection which itself involves image classification/segmentation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38395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why important?</a:t>
            </a:r>
            <a:endParaRPr lang="tr-TR" dirty="0"/>
          </a:p>
        </p:txBody>
      </p:sp>
      <p:pic>
        <p:nvPicPr>
          <p:cNvPr id="5" name="Content Placeholder 4" descr="A group of people standing on a street&#10;&#10;Description automatically generated">
            <a:extLst>
              <a:ext uri="{FF2B5EF4-FFF2-40B4-BE49-F238E27FC236}">
                <a16:creationId xmlns:a16="http://schemas.microsoft.com/office/drawing/2014/main" id="{281CA9D1-1387-A5CD-DEB5-0C6F1AB55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09" y="1746504"/>
            <a:ext cx="6947485" cy="3904487"/>
          </a:xfrm>
        </p:spPr>
      </p:pic>
    </p:spTree>
    <p:extLst>
      <p:ext uri="{BB962C8B-B14F-4D97-AF65-F5344CB8AC3E}">
        <p14:creationId xmlns:p14="http://schemas.microsoft.com/office/powerpoint/2010/main" val="55261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why important?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BD5C-13FF-0D8F-DDAC-D6106D83F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" y="768096"/>
            <a:ext cx="11832336" cy="5971667"/>
          </a:xfrm>
        </p:spPr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Cancer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cancer can be fatal if we don’t identify it at an early stage</a:t>
            </a:r>
            <a:endParaRPr lang="en-GB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Detecting cancerous cell(s) as quickly as possible can potentially save millions of lives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 shape of the cancerous cells plays a vital role</a:t>
            </a:r>
            <a:endParaRPr lang="en-GB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in determining the severity of cancer</a:t>
            </a:r>
          </a:p>
          <a:p>
            <a:pPr lvl="1"/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which can be identified using image classification algorithms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479131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 why important?</a:t>
            </a:r>
            <a:endParaRPr lang="tr-TR" dirty="0"/>
          </a:p>
        </p:txBody>
      </p:sp>
      <p:pic>
        <p:nvPicPr>
          <p:cNvPr id="5" name="Content Placeholder 4" descr="A black and white image of cells">
            <a:extLst>
              <a:ext uri="{FF2B5EF4-FFF2-40B4-BE49-F238E27FC236}">
                <a16:creationId xmlns:a16="http://schemas.microsoft.com/office/drawing/2014/main" id="{7D77C15B-F158-6D72-0DDC-7B7C30411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55" y="1018070"/>
            <a:ext cx="6703199" cy="5027399"/>
          </a:xfrm>
        </p:spPr>
      </p:pic>
    </p:spTree>
    <p:extLst>
      <p:ext uri="{BB962C8B-B14F-4D97-AF65-F5344CB8AC3E}">
        <p14:creationId xmlns:p14="http://schemas.microsoft.com/office/powerpoint/2010/main" val="82931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D7BE-25AA-D43C-A3E0-14167EC2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37"/>
            <a:ext cx="10515600" cy="649859"/>
          </a:xfrm>
        </p:spPr>
        <p:txBody>
          <a:bodyPr>
            <a:normAutofit fontScale="90000"/>
          </a:bodyPr>
          <a:lstStyle/>
          <a:p>
            <a:r>
              <a:rPr lang="en-GB" dirty="0"/>
              <a:t>IMAGE SEGMENTATION</a:t>
            </a:r>
            <a:endParaRPr lang="tr-TR" dirty="0"/>
          </a:p>
        </p:txBody>
      </p:sp>
      <p:pic>
        <p:nvPicPr>
          <p:cNvPr id="5" name="Content Placeholder 4" descr="A red blue yellow and a triangle&#10;&#10;Description automatically generated">
            <a:extLst>
              <a:ext uri="{FF2B5EF4-FFF2-40B4-BE49-F238E27FC236}">
                <a16:creationId xmlns:a16="http://schemas.microsoft.com/office/drawing/2014/main" id="{B4708C32-117E-F836-DCDC-5007F44EF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7" y="1191064"/>
            <a:ext cx="2765127" cy="2277591"/>
          </a:xfrm>
        </p:spPr>
      </p:pic>
      <p:pic>
        <p:nvPicPr>
          <p:cNvPr id="7" name="Picture 6" descr="A graph of a graph with red dots&#10;&#10;Description automatically generated">
            <a:extLst>
              <a:ext uri="{FF2B5EF4-FFF2-40B4-BE49-F238E27FC236}">
                <a16:creationId xmlns:a16="http://schemas.microsoft.com/office/drawing/2014/main" id="{A72F0C75-BB7D-9BF5-2B72-CEEBF4065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32" y="889918"/>
            <a:ext cx="4936859" cy="302991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A6FF070-F933-0693-819B-677B19AA899C}"/>
              </a:ext>
            </a:extLst>
          </p:cNvPr>
          <p:cNvSpPr/>
          <p:nvPr/>
        </p:nvSpPr>
        <p:spPr>
          <a:xfrm>
            <a:off x="4385703" y="20875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283C-B70F-E2D2-0ABB-F2B3F6558A53}"/>
              </a:ext>
            </a:extLst>
          </p:cNvPr>
          <p:cNvSpPr txBox="1"/>
          <p:nvPr/>
        </p:nvSpPr>
        <p:spPr>
          <a:xfrm>
            <a:off x="476837" y="3919836"/>
            <a:ext cx="9170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3 different </a:t>
            </a:r>
            <a:r>
              <a:rPr lang="en-GB" b="0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colors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which means 3 clusters/groups should be generated</a:t>
            </a:r>
          </a:p>
          <a:p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From the plot </a:t>
            </a:r>
            <a:r>
              <a:rPr lang="en-GB" dirty="0">
                <a:solidFill>
                  <a:srgbClr val="111111"/>
                </a:solidFill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the data points are forming groups</a:t>
            </a:r>
            <a:endParaRPr lang="en-GB" dirty="0">
              <a:solidFill>
                <a:srgbClr val="111111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en-GB" dirty="0">
                <a:solidFill>
                  <a:srgbClr val="111111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	s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ome places in a graph are more dense</a:t>
            </a:r>
          </a:p>
          <a:p>
            <a:r>
              <a:rPr lang="en-GB" dirty="0">
                <a:solidFill>
                  <a:srgbClr val="111111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	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we can think as different </a:t>
            </a:r>
            <a:r>
              <a:rPr lang="en-GB" b="0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colors’</a:t>
            </a: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dominance on the image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52169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1052</Words>
  <Application>Microsoft Office PowerPoint</Application>
  <PresentationFormat>Widescreen</PresentationFormat>
  <Paragraphs>141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Aptos Display</vt:lpstr>
      <vt:lpstr>Arial</vt:lpstr>
      <vt:lpstr>Arimo</vt:lpstr>
      <vt:lpstr>Cambria Math</vt:lpstr>
      <vt:lpstr>open sans</vt:lpstr>
      <vt:lpstr>Wingdings</vt:lpstr>
      <vt:lpstr>Office Theme</vt:lpstr>
      <vt:lpstr>IMAGE SEGMENTATION</vt:lpstr>
      <vt:lpstr>IMAGE SEGMENTATION</vt:lpstr>
      <vt:lpstr>IMAGE SEGMENTATION</vt:lpstr>
      <vt:lpstr>IMAGE SEGMENTATION</vt:lpstr>
      <vt:lpstr>IMAGE SEGMENTATION why important?</vt:lpstr>
      <vt:lpstr>IMAGE SEGMENTATION why important?</vt:lpstr>
      <vt:lpstr>IMAGE SEGMENTATION why important?</vt:lpstr>
      <vt:lpstr>IMAGE SEGMENTATION why important?</vt:lpstr>
      <vt:lpstr>IMAGE SEGMENTATION</vt:lpstr>
      <vt:lpstr>IMAGE SEGMENTATION MECHANISM</vt:lpstr>
      <vt:lpstr>IMAGE SEGMENTATION MECHANISM</vt:lpstr>
      <vt:lpstr>IMAGE SEGMENTATION MECHANISM CLUSTERING BASED APROACH</vt:lpstr>
      <vt:lpstr>IMAGE SEGMENTATION MECHANISM CLUSTERING BASED APROACH</vt:lpstr>
      <vt:lpstr>IMAGE SEGMENTATION MECHANISM CLUSTERING BASED APROACH</vt:lpstr>
      <vt:lpstr>IMAGE SEGMENTATION MECHANISM CLUSTERING BASED APROACH</vt:lpstr>
      <vt:lpstr>IMAGE SEGMENTATION MECHANISM CLUSTERING BASED APROACH</vt:lpstr>
      <vt:lpstr>IMAGE SEGMENTATION MECHANISM CLUSTERING BASED APROACH</vt:lpstr>
      <vt:lpstr>IMAGE SEGMENTATION MECHANISM CLUSTERING BASED APROACH</vt:lpstr>
      <vt:lpstr>IMAGE SEGMENTATION MECHANISM CLUSTERING BASED APROACH</vt:lpstr>
      <vt:lpstr>IMAGE SEGMENTATION MECHANISM CLUSTERING BASED APROACH</vt:lpstr>
      <vt:lpstr>K-MEANS CLUSTERING - EXAMPLE</vt:lpstr>
      <vt:lpstr>K-MEANS CLUSTERING - EXAMPLE</vt:lpstr>
      <vt:lpstr>K-MEANS CLUSTERING - EXAMPLE</vt:lpstr>
      <vt:lpstr>K-MEANS CLUSTERING - EXAMPLE</vt:lpstr>
      <vt:lpstr>K-MEANS CLUSTERING - EXAMPLE</vt:lpstr>
      <vt:lpstr>After first iteration</vt:lpstr>
      <vt:lpstr>K-MEANS CLUSTERING - EXAMPLE</vt:lpstr>
      <vt:lpstr>After first iteration New CENTROIDS</vt:lpstr>
      <vt:lpstr>K-MEANS CLUSTERING -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</dc:title>
  <dc:creator>Koray Açıcı</dc:creator>
  <cp:lastModifiedBy>Koray Açıcı</cp:lastModifiedBy>
  <cp:revision>51</cp:revision>
  <dcterms:created xsi:type="dcterms:W3CDTF">2024-04-29T22:06:11Z</dcterms:created>
  <dcterms:modified xsi:type="dcterms:W3CDTF">2024-04-29T23:22:51Z</dcterms:modified>
</cp:coreProperties>
</file>